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3" r:id="rId2"/>
    <p:sldId id="257" r:id="rId3"/>
    <p:sldId id="303" r:id="rId4"/>
    <p:sldId id="304" r:id="rId5"/>
    <p:sldId id="344" r:id="rId6"/>
    <p:sldId id="345" r:id="rId7"/>
    <p:sldId id="346" r:id="rId8"/>
    <p:sldId id="347" r:id="rId9"/>
    <p:sldId id="348" r:id="rId10"/>
    <p:sldId id="349" r:id="rId11"/>
    <p:sldId id="351" r:id="rId12"/>
    <p:sldId id="350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4" r:id="rId25"/>
    <p:sldId id="363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73" r:id="rId35"/>
    <p:sldId id="374" r:id="rId36"/>
    <p:sldId id="375" r:id="rId37"/>
    <p:sldId id="376" r:id="rId38"/>
    <p:sldId id="377" r:id="rId39"/>
    <p:sldId id="378" r:id="rId40"/>
    <p:sldId id="379" r:id="rId41"/>
    <p:sldId id="380" r:id="rId42"/>
    <p:sldId id="381" r:id="rId43"/>
    <p:sldId id="382" r:id="rId44"/>
    <p:sldId id="383" r:id="rId45"/>
    <p:sldId id="384" r:id="rId46"/>
    <p:sldId id="385" r:id="rId47"/>
    <p:sldId id="386" r:id="rId48"/>
    <p:sldId id="387" r:id="rId49"/>
    <p:sldId id="388" r:id="rId50"/>
    <p:sldId id="389" r:id="rId51"/>
    <p:sldId id="390" r:id="rId52"/>
    <p:sldId id="391" r:id="rId53"/>
    <p:sldId id="392" r:id="rId54"/>
    <p:sldId id="290" r:id="rId55"/>
    <p:sldId id="291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637F"/>
    <a:srgbClr val="F7F1A4"/>
    <a:srgbClr val="E78484"/>
    <a:srgbClr val="6E9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4" autoAdjust="0"/>
    <p:restoredTop sz="93535" autoAdjust="0"/>
  </p:normalViewPr>
  <p:slideViewPr>
    <p:cSldViewPr>
      <p:cViewPr varScale="1">
        <p:scale>
          <a:sx n="149" d="100"/>
          <a:sy n="149" d="100"/>
        </p:scale>
        <p:origin x="46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6:08:55.84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179 42 24575,'-2'7'0,"0"1"0,-1-1 0,0 0 0,0 0 0,-1-1 0,0 1 0,0-1 0,0 0 0,-1 0 0,0 0 0,-5 5 0,-1 1 0,9-9 0,-2 2 0,1 0 0,-1-1 0,0 1 0,-1-1 0,1 0 0,-7 4 0,10-7 0,1-1 0,0 0 0,-1 0 0,1 0 0,-1 0 0,1 1 0,0-1 0,-1 0 0,1 0 0,-1 0 0,1 0 0,0 0 0,-1 0 0,1 0 0,-1 0 0,1 0 0,-1 0 0,1-1 0,0 1 0,-1 0 0,1 0 0,-1 0 0,1 0 0,0-1 0,-1 1 0,1 0 0,0 0 0,-1-1 0,1 1 0,0 0 0,-1 0 0,1-1 0,0 0 0,-7-27 0,13-19 0,4 26 0,-10 21 0,1 0 0,-1-1 0,1 1 0,-1 0 0,1 0 0,-1 0 0,0 0 0,1-1 0,-1 1 0,1 0 0,-1 0 0,1 0 0,-1 0 0,1 0 0,-1 0 0,1 0 0,-1 0 0,1 0 0,-1 0 0,1 1 0,-1-1 0,0 0 0,1 0 0,-1 0 0,1 0 0,-1 1 0,1-1 0,-1 0 0,0 1 0,1-1 0,-1 0 0,0 0 0,1 1 0,-1-1 0,0 1 0,1-1 0,-1 0 0,0 1 0,3 3 0,-1 0 0,-1-1 0,1 1 0,0 0 0,-1 0 0,0 0 0,0 0 0,0 0 0,0 0 0,-1 0 0,1 0 0,-1 1 0,0-1 0,-1 0 0,0 4 0,-2 1 0,7-49 0,-4 39 0,8-40 0,-7 39 0,-1 1 0,0-1 0,0 0 0,1 1 0,-1-1 0,1 1 0,0-1 0,-1 1 0,1 0 0,0-1 0,0 1 0,0 0 0,0-1 0,0 1 0,0 0 0,0 0 0,0 0 0,0 0 0,1 0 0,-1 0 0,0 0 0,3-1 0,-3 3 0,-1-1 0,1 1 0,0-1 0,-1 1 0,1-1 0,-1 1 0,1 0 0,-1-1 0,1 1 0,-1 0 0,1-1 0,-1 1 0,0 0 0,1 0 0,-1-1 0,0 1 0,0 0 0,1 0 0,-1 0 0,0-1 0,0 1 0,0 0 0,0 0 0,0 0 0,0-1 0,0 1 0,-1 0 0,1 0 0,0 1 0,-4 25 0,5-26 0,-2 0 0,1 0 0,0 0 0,0 0 0,0 0 0,0 0 0,-1 0 0,1 0 0,0 0 0,-1 0 0,1 0 0,-1 0 0,1 0 0,-1 0 0,1-1 0,-1 1 0,0 0 0,0 0 0,1 0 0,-1-1 0,0 1 0,0 0 0,-1 0 0,-7-19 0,0-39 0,9 43 0,0 34 0,0-16 0,0 0 0,0-1 0,0 1 0,-1 0 0,1-1 0,-1 1 0,0 0 0,0-1 0,0 1 0,0-1 0,-1 0 0,1 1 0,-1-1 0,-3 4 0,5-7 0,0 0 0,0 0 0,0 0 0,-1 0 0,1 0 0,0 0 0,0 0 0,0 0 0,-1 0 0,1 0 0,0 0 0,0 0 0,0 0 0,-1 0 0,1 0 0,0 0 0,0 0 0,-1 0 0,1 0 0,0 0 0,0 0 0,0 0 0,0 0 0,-1 0 0,1-1 0,0 1 0,0 0 0,0 0 0,0 0 0,-1 0 0,1 0 0,0-1 0,0 1 0,0 0 0,0 0 0,0 0 0,0-1 0,-1 1 0,1 0 0,0 0 0,0 0 0,0-1 0,0 1 0,0 0 0,0-1 0,-3-16 0,2-16 0,-1 38 0,1 3 0,-1-1 0,0 0 0,-1 0 0,0 0 0,-4 8 0,6-15 0,1-1 0,-1 1 0,1 0 0,-1 0 0,0-1 0,1 1 0,-1 0 0,1-1 0,-1 1 0,1-1 0,-1 1 0,1 0 0,0-1 0,-1 1 0,1-1 0,0 1 0,-1-1 0,1 0 0,0 1 0,-1-1 0,1 1 0,0-1 0,0 1 0,0-1 0,0 0 0,-1 1 0,1-1 0,0 0 0,0 1 0,0-1 0,0 0 0,0 1 0,1-1 0,-7-27 0,5 14 0,-5-8 0,6 22 0,-1 1 0,0-1 0,0 1 0,0 0 0,0-1 0,0 1 0,1 0 0,-1 0 0,0-1 0,0 1 0,1 0 0,-1 0 0,1 0 0,-1 0 0,1 0 0,-1 0 0,1 0 0,0 0 0,-1 0 0,1 0 0,0 0 0,0 0 0,0 1 0,-23 74 0,25-134 0,-3 44 0,0 45 0,-2-8 0,0-38 0,16 53 0,-12-36 0,-1-1 0,1 1 0,0 0 0,0 0 0,0-1 0,0 1 0,0-1 0,0 1 0,0-1 0,0 1 0,0-1 0,1 1 0,-1-1 0,1 0 0,-1 0 0,1 0 0,-1 0 0,1 0 0,0 0 0,1 1 0,-1-3 0,-1 0 0,0 1 0,0-1 0,0 0 0,1 0 0,-1 1 0,0-1 0,0 0 0,0 0 0,0 0 0,-1 0 0,1-1 0,0 1 0,0 0 0,-1 0 0,1 0 0,0-2 0,6-5 0,-3 23 0,-3-14 0,-1-1 0,1 1 0,-1-1 0,1 1 0,-1-1 0,1 1 0,0-1 0,-1 1 0,1-1 0,-1 0 0,1 1 0,0-1 0,-1 0 0,1 0 0,0 1 0,0-1 0,-1 0 0,1 0 0,0 0 0,-1 0 0,1 0 0,0 0 0,0 0 0,-1 0 0,1 0 0,0 0 0,-1 0 0,1-1 0,0 1 0,0 0 0,-1 0 0,1-1 0,-1 1 0,1 0 0,0-1 0,-1 1 0,1-1 0,0 0 0,30-15 0,-31 16 0,1-1 0,3-2 0,0 1 0,0-1 0,0 1 0,1 0 0,-1 0 0,0 1 0,7-2 0,-10 3 0,0 0 0,0 0 0,0 0 0,0 1 0,0-1 0,0 0 0,0 1 0,0-1 0,0 1 0,0-1 0,0 1 0,-1-1 0,1 1 0,0 0 0,0-1 0,-1 1 0,1 0 0,0 0 0,-1 0 0,1-1 0,-1 1 0,1 0 0,-1 0 0,1 0 0,-1 0 0,0 0 0,1 0 0,-1 0 0,0 0 0,0 0 0,0 0 0,1 0 0,-1 0 0,0 0 0,-1 0 0,1 0 0,0 1 0,0 3 0,1-1 0,0 1 0,0-1 0,0 0 0,1 0 0,-1 0 0,1 0 0,0 0 0,4 7 0,-5-10 0,-1 0 0,1-1 0,0 1 0,-1-1 0,1 1 0,-1 0 0,1-1 0,0 1 0,0-1 0,-1 0 0,1 1 0,0-1 0,0 0 0,-1 1 0,1-1 0,0 0 0,0 0 0,0 0 0,0 1 0,-1-1 0,1 0 0,1 0 0,0-1 0,-1 1 0,1-1 0,-1 0 0,1 0 0,-1 1 0,1-1 0,-1 0 0,0 0 0,1 0 0,-1 0 0,0 0 0,0-1 0,0 1 0,0 0 0,2-3 0,-1 0 0,0 0 0,0 1 0,-1-1 0,1 0 0,-1 0 0,0 0 0,0 0 0,-1 0 0,1 0 0,-1 0 0,0-5 0,1 7 0,-1 0 0,0 0 0,0 0 0,-1 0 0,1 0 0,0 0 0,-1 0 0,1 0 0,-1 0 0,1 0 0,-1 1 0,0-1 0,0 0 0,0 0 0,0 1 0,0-1 0,0 0 0,0 1 0,-1-1 0,1 1 0,-1-1 0,1 1 0,-1 0 0,-2-2 0,3 3 0,0-1 0,1 1 0,-1 0 0,0 0 0,1 0 0,-1 0 0,0 0 0,1 0 0,-1 0 0,0 0 0,1 1 0,-1-1 0,0 0 0,1 0 0,-1 0 0,0 1 0,1-1 0,-1 0 0,1 1 0,-1-1 0,1 0 0,-1 1 0,1-1 0,-1 1 0,1-1 0,-1 1 0,1-1 0,-1 2 0,-12 20 0,6-12 0,5-34 0,2 22 0,0 0 0,0 0 0,0 0 0,0 0 0,0 0 0,0 1 0,0-1 0,1 0 0,-1 0 0,1 0 0,0 0 0,-1 1 0,1-1 0,0 0 0,0 0 0,0 1 0,0-1 0,0 1 0,0-1 0,1 1 0,0-2 0,1 2 0,1 0 0,-1 0 0,0 1 0,0-1 0,0 1 0,1-1 0,-1 1 0,0 0 0,1 0 0,3 1 0,7 0 0,257 6 0,-265-6 0,0 0 0,0 0 0,0 0 0,-1 1 0,11 4 0,18 5 0,0-12 0,-34 1 0,0 0 0,-1 0 0,1 0 0,0-1 0,-1 1 0,1 0 0,0 0 0,-1-1 0,1 1 0,0 0 0,-1-1 0,1 1 0,0 0 0,0-1 0,-1 1 0,1 0 0,0-1 0,0 1 0,0 0 0,0-1 0,0 1 0,-1-1 0,1 1 0,0 0 0,0-1 0,0 1 0,0-1 0,0 1 0,0 0 0,0-1 0,0 1 0,0-1 0,1 1 0,-1 0 0,0-1 0,0 1 0,0-1 0,0 1 0,1 0 0,-1-1 0,0 1 0,0 0 0,0-1 0,1 1 0,-1 0 0,0 0 0,1-1 0,-1 1 0,0 0 0,1 0 0,-1-1 0,0 1 0,1 0 0,-1 0 0,0 0 0,1 0 0,-1-1 0,1 1 0,-1 0 0,0 0 0,1 0 0,-3-1 0,0 0 0,0 0 0,0 1 0,-1-1 0,1 1 0,0-1 0,-1 1 0,1 0 0,-1 0 0,1 0 0,0 0 0,-1 0 0,-2 1 0,3 0 0,-1-1 0,1 0 0,0 0 0,0 1 0,0-1 0,0-1 0,0 1 0,-1 0 0,1 0 0,0-1 0,0 1 0,0-1 0,0 0 0,-2-1 0,20-2 0,10 3 0,445 6 0,-254-8 0,-175-4 0,-36 5 0,0 0 0,0 1 0,0 0 0,0 0 0,11 1 0,-16 4 0,0 1 0,-1 0 0,1-1 0,-1 1 0,0-1 0,-1 1 0,0 7 0,0-2 0,1-2 0,1-15 0,1-32 0,2-9 0,-2 39-1365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6:10:51.99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19 150 24575,'3'140'0,"-6"147"0,-5-258 0,3-28 0,2-18 0,1-191 0,2 177 0,0 226 0,6-286 0,26-126 0,-18 138 0,-1 3 0,-9 110 0,-4 29 0,-22 63 0,22-126 0,0 0 0,1 0 0,-1 1 0,0-1 0,0 0 0,0 0 0,0 1 0,0-1 0,0 0 0,0 1 0,0-1 0,0 0 0,0 0 0,0 1 0,0-1 0,0 0 0,0 1 0,0-1 0,0 0 0,-1 0 0,1 1 0,0-1 0,0 0 0,0 0 0,0 1 0,0-1 0,-1 0 0,1 0 0,0 1 0,0-1 0,0 0 0,-1 0 0,1 0 0,0 0 0,0 1 0,-1-1 0,1 0 0,0 0 0,0 0 0,-1 0 0,1 0 0,0 0 0,0 0 0,-1 0 0,1 0 0,0 0 0,-1 0 0,-3-17 0,1-31 0,4-167-1365,-1 181-5461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6:11:19.7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3624 24575,'7'93'0,"-5"-90"0,0 0 0,1 0 0,-1 0 0,1-1 0,0 1 0,0-1 0,0 1 0,0-1 0,0 0 0,0 0 0,1 0 0,4 2 0,13 9 0,2 11 0,-17-19 0,-13-28 0,-15-35 0,12 33 0,1 0 0,-11-46 0,15 35 0,1-1 0,2-43 0,2-1044 0,13 813 0,-20-33 0,7-133 0,14 199 0,-8-60 0,-12-143 0,1 456 0,-1-11 0,7 35 0,-1 0 0,0 0 0,1-1 0,-1 1 0,1 0 0,-1 0 0,1 0 0,-1 0 0,1 0 0,0 0 0,0 0 0,-1 0 0,1 0 0,0 0 0,0 0 0,0 1 0,0-1 0,0 0 0,0 1 0,0-1 0,0 1 0,0-1 0,1 1 0,-1-1 0,0 1 0,0 0 0,0-1 0,2 1 0,-3 0-41,1 0 0,-1 0-1,0 0 1,1 0-1,-1 0 1,0 0 0,1 0-1,-1 0 1,0 0 0,1 0-1,-1 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6:09:01.43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398 111 24575,'1'-2'0,"-1"0"0,0 0 0,0 0 0,0 0 0,0-1 0,0 1 0,-1 0 0,1 0 0,0 0 0,-1 0 0,0 0 0,0 0 0,1 0 0,-1 0 0,0 0 0,0 1 0,-1-1 0,1 0 0,0 0 0,-3-2 0,2 4 0,0-1 0,-1 1 0,1-1 0,0 1 0,0 0 0,-1 0 0,1 0 0,0 0 0,0 0 0,-1 0 0,1 0 0,0 1 0,0-1 0,0 1 0,0 0 0,-1 0 0,1 0 0,0 0 0,0 0 0,-2 2 0,-17 13 0,22-16 0,0 0 0,0 1 0,0-1 0,0 0 0,0 0 0,0 0 0,0 0 0,0 0 0,0 0 0,0 0 0,0 0 0,0 0 0,-1 0 0,1 0 0,0-1 0,0 1 0,0 0 0,0-1 0,0 1 0,0 0 0,0-1 0,0 0 0,0 0 0,9-3 0,17-6 0,-26 10 0,-1 0 0,1 0 0,0 0 0,-1 0 0,1-1 0,0 1 0,-1 0 0,1 0 0,0 1 0,-1-1 0,1 0 0,0 0 0,-1 0 0,1 0 0,0 0 0,-1 1 0,1-1 0,0 0 0,-1 1 0,1-1 0,-1 0 0,1 1 0,-1-1 0,1 1 0,-1-1 0,1 1 0,-1-1 0,1 1 0,-1-1 0,0 1 0,1-1 0,-1 1 0,0-1 0,1 2 0,-1-1 0,1 0 0,0 0 0,-1 0 0,1 0 0,0 0 0,0 0 0,0 0 0,0 0 0,0 0 0,0 0 0,0 0 0,0-1 0,0 1 0,0 0 0,0-1 0,0 1 0,0-1 0,1 1 0,-1-1 0,0 0 0,0 1 0,1-1 0,-1 0 0,0 0 0,1 0 0,-1 0 0,0 0 0,0 0 0,1 0 0,-1 0 0,3-1 0,-2-2 0,0 0 0,0-1 0,0 1 0,0 0 0,0 0 0,-1-1 0,0 1 0,1-1 0,-1 0 0,0 1 0,-1-1 0,1 0 0,-1 1 0,0-7 0,8-30 0,15 84 0,-22-40 0,-1 0 0,1 0 0,-1-1 0,0 1 0,0 0 0,0 0 0,0-1 0,-1 1 0,-1 7 0,1-10 0,1 0 0,0-1 0,-1 1 0,1 0 0,-1-1 0,1 1 0,-1 0 0,1-1 0,-1 1 0,1-1 0,-1 1 0,0-1 0,1 1 0,-1-1 0,0 1 0,1-1 0,-1 1 0,0-1 0,0 0 0,1 0 0,-1 1 0,0-1 0,0 0 0,0 0 0,1 0 0,-1 0 0,0 0 0,0 0 0,0 0 0,1 0 0,-1 0 0,0 0 0,0 0 0,0-1 0,1 1 0,-1 0 0,0-1 0,0 1 0,1 0 0,-1-1 0,0 1 0,1-1 0,-1 1 0,1-1 0,-1 1 0,0-1 0,1 1 0,-1-1 0,1 0 0,-1 0 0,-4-3 0,-1 2 0,1-1 0,-1 0 0,1 1 0,-1 0 0,0 1 0,0-1 0,1 1 0,-1 0 0,0 0 0,0 1 0,-1 0 0,1 0 0,0 0 0,-9 2 0,6-1 0,0 0 0,0-1 0,0 0 0,1-1 0,-18-3 0,26 4 0,-1-1 0,1 1 0,-1 0 0,1 0 0,-1-1 0,1 1 0,-1 0 0,1-1 0,-1 1 0,1-1 0,0 1 0,-1 0 0,1-1 0,0 1 0,-1-1 0,1 1 0,0-1 0,0 1 0,-1-1 0,1 0 0,0 1 0,0-1 0,0 1 0,0-1 0,0 1 0,0-1 0,-1 0 0,2 1 0,-1-1 0,0 1 0,0-1 0,0 1 0,0-1 0,0 0 0,0 1 0,0-1 0,1 1 0,-1-1 0,0 1 0,1-1 0,-1 1 0,0-1 0,1 1 0,-1 0 0,0-1 0,1 1 0,-1-1 0,1 1 0,-1 0 0,2-1 0,25-28 0,-22 25 0,-15 11 0,0 0 0,0 0 0,-1-1 0,-16 7 0,-11 6 0,25-11 0,-7 4 0,42-20 0,-5 0 0,-7 5 0,-1-1 0,0 0 0,0-1 0,0 0 0,14-11 0,-24 16 0,0-1 0,0 0 0,0 1 0,0-1 0,-1 1 0,1 0 0,0-1 0,0 1 0,0 0 0,0 0 0,-1 0 0,1-1 0,0 1 0,0 1 0,0-1 0,-1 0 0,1 0 0,0 0 0,-1 1 0,-6 1 0,31 2 0,61-1 0,-102 1 0,0 0 0,1 2 0,0 0 0,0 0 0,-21 13 0,38-19 0,0 0 0,-1 0 0,1 0 0,0 0 0,0 0 0,-1 0 0,1 0 0,0 0 0,0 0 0,-1 0 0,1 0 0,0 0 0,0 0 0,0 0 0,-1 0 0,1 0 0,0 1 0,0-1 0,0 0 0,-1 0 0,1 0 0,0 0 0,0 1 0,0-1 0,0 0 0,-1 0 0,1 0 0,0 1 0,0-1 0,0 0 0,0 0 0,0 0 0,0 1 0,0-1 0,0 0 0,0 0 0,0 1 0,0-1 0,0 0 0,0 0 0,0 1 0,0-1 0,0 0 0,0 0 0,0 1 0,0-1 0,0 0 0,0 0 0,0 0 0,0 1 0,0-1 0,0 0 0,1 0 0,-1 1 0,19 2 0,25-4 0,-8-8 0,-33 4 0,-24 2 0,-11 2 0,16-1 0,0 1 0,-1 1 0,1 0 0,0 1 0,0 1 0,0 0 0,1 2 0,-20 5 0,87-2 0,-22-11 0,-32 1 0,-18-1 0,-73-6 0,124 12 0,-17-1 0,0-1 0,0 0 0,26-4 0,-128-1 0,82 5 0,-31-2 0,37 2 0,0 0 0,0 0 0,0 0 0,1 0 0,-1 0 0,0 0 0,0-1 0,0 1 0,0 0 0,0 0 0,0 0 0,0 0 0,0 0 0,0 0 0,0 0 0,0 0 0,0 0 0,0 0 0,0-1 0,0 1 0,0 0 0,0 0 0,0 0 0,0 0 0,0 0 0,0 0 0,0 0 0,0 0 0,0 0 0,0-1 0,0 1 0,0 0 0,0 0 0,0 0 0,0 0 0,0 0 0,0 0 0,0 0 0,0 0 0,0 0 0,0 0 0,-1 0 0,1 0 0,0-1 0,0 1 0,0 0 0,0 0 0,0 0 0,0 0 0,0 0 0,0 0 0,0 0 0,0 0 0,0 0 0,-1 0 0,1 0 0,0 0 0,0 0 0,0 0 0,0 0 0,0 0 0,0 0 0,0 0 0,0 0 0,-1 0 0,22-7 0,16-1 0,-29 7 0,0 0 0,0-1 0,0 1 0,0-2 0,0 1 0,0-1 0,-1-1 0,14-7 0,-21 11 0,0 0 0,0 0 0,0 0 0,0 0 0,1 0 0,-1 0 0,0 0 0,0 0 0,0-1 0,0 1 0,0 0 0,0 0 0,0 0 0,1 0 0,-1 0 0,0-1 0,0 1 0,0 0 0,0 0 0,0 0 0,0 0 0,0 0 0,0-1 0,0 1 0,0 0 0,0 0 0,0 0 0,0 0 0,0-1 0,0 1 0,0 0 0,0 0 0,0 0 0,0 0 0,0 0 0,0-1 0,0 1 0,0 0 0,0 0 0,-1 0 0,1 0 0,0 0 0,0-1 0,0 1 0,0 0 0,0 0 0,0 0 0,0 0 0,-1 0 0,1 0 0,0 0 0,0 0 0,0 0 0,0-1 0,0 1 0,-1 0 0,1 0 0,0 0 0,0 0 0,0 0 0,-1 0 0,-17-3 0,-20 2 0,-98 8-1365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6:09:16.32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209 15 24575,'-26'-1'0,"8"1"0,0 0 0,0 1 0,-22 4 0,117 2 0,-2-5 0,-94 8 0,-17 1 0,-2-3 0,13-3 0,-1 1 0,1 1 0,-36 15 0,77-21 0,-13-1 0,0 1 0,0 0 0,0-1 0,1 0 0,-1 0 0,0 0 0,0 0 0,0-1 0,1 1 0,-1-1 0,0 0 0,0 1 0,0-2 0,0 1 0,0 0 0,3-2 0,-57-8 0,22-10 0,26 12 0,20 8 0,15 4 0,58 0 0,-62-4 0,17 13 0,-16-12 0,-1-1 0,1-2 0,0 0 0,-1-2 0,31-10 0,48-7 0,-106 21 0,0 1 0,0 0 0,0 0 0,0 0 0,0 0 0,0-1 0,0 1 0,0 1 0,0-1 0,0 0 0,0 0 0,0 0 0,0 0 0,0 1 0,0-1 0,-1 0 0,1 1 0,2 0 0,-3 0 0,0-1 0,0 0 0,0 1 0,1-1 0,-1 1 0,0-1 0,0 1 0,0-1 0,0 0 0,0 1 0,0-1 0,0 1 0,0-1 0,0 1 0,0-1 0,0 1 0,0-1 0,0 0 0,0 1 0,-1-1 0,1 1 0,0-1 0,0 1 0,0-1 0,-1 0 0,1 1 0,-1 0 0,0 0 0,0 1 0,-1 0 0,0 0 0,1 0 0,-1-1 0,0 1 0,0-1 0,0 1 0,0-1 0,0 0 0,0 0 0,0 0 0,0 0 0,-5 1 0,-76 0 0,51-3 0,29 1 0,14-1 0,14-1 0,-36-2 0,-44-3 0,30 8 0,20 0 0,-1 0 0,0-1 0,0 0 0,0 0 0,1-1 0,-1 1 0,-8-3 0,62-8 0,-34 10 0,-20 0 0,0 1 0,0 0 0,0 0 0,0-1 0,1 0 0,-1 0 0,0 0 0,1-1 0,-1 0 0,-9-4 0,23 4 0,0 1 0,-1 0 0,1 0 0,13 1 0,-13-1 0,-22 0 0,-26 1 0,5 13 0,32-7 0,23-3 0,32-1 0,248-5 0,-283 1 0,141-8 0,-120 11 0,-30 2 0,-25 1 0,-91 21 0,87-19 0,-1-1 0,-30 4 0,239-23 0,-303 15 0,60-2 0,66 2 0,-5 0 0,1-1 0,-1 1 0,0-1 0,1 0 0,-1 0 0,1-1 0,-1 0 0,0 0 0,1 0 0,-1 0 0,9-4 0,-14 4 0,0 1 0,0 0 0,0 0 0,0 0 0,0 0 0,1 0 0,-1 0 0,0 0 0,0 0 0,0-1 0,0 1 0,0 0 0,0 0 0,0 0 0,0 0 0,0 0 0,0-1 0,0 1 0,0 0 0,0 0 0,0 0 0,0 0 0,0 0 0,0-1 0,0 1 0,0 0 0,0 0 0,0 0 0,0 0 0,0 0 0,0-1 0,0 1 0,0 0 0,0 0 0,0 0 0,0 0 0,0 0 0,0 0 0,0-1 0,0 1 0,-1 0 0,1 0 0,0 0 0,0 0 0,0 0 0,0 0 0,0 0 0,0 0 0,-1 0 0,1 0 0,0-1 0,0 1 0,-13-3 0,-17 0 0,29 3 0,-55-8 0,43 5 0,-1 1 0,1 0 0,-25 1 0,68 3 0,-22-1 0,-1 0 0,0 0 0,1-1 0,-1 0 0,1-1 0,-1 1 0,1-1 0,-1-1 0,11-2 0,-18 4 0,0 0 0,0 0 0,0 0 0,-1 0 0,1 0 0,0 0 0,0-1 0,0 1 0,0 0 0,0 0 0,0 0 0,0 0 0,-1 0 0,1 0 0,0 0 0,0 0 0,0 0 0,0 0 0,0 0 0,0 0 0,0 0 0,0 0 0,0-1 0,0 1 0,0 0 0,-1 0 0,1 0 0,0 0 0,0 0 0,0 0 0,0 0 0,0 0 0,0-1 0,0 1 0,0 0 0,0 0 0,0 0 0,0 0 0,0 0 0,0 0 0,0 0 0,0-1 0,0 1 0,0 0 0,0 0 0,0 0 0,0 0 0,1 0 0,-1 0 0,0 0 0,0 0 0,0-1 0,0 1 0,0 0 0,0 0 0,0 0 0,0 0 0,0 0 0,0 0 0,0 0 0,1 0 0,-1 0 0,0 0 0,0 0 0,0 0 0,0 0 0,0 0 0,0 0 0,1-1 0,-17-3 0,-16 0 0,-38 4 0,60 0 0,40 0 0,-49 0-59,8 0 219,29 6-1626,-9-4-5360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6:09:46.56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812 111 24575,'-70'-1'0,"-123"-17"0,124 11 0,-1 3 0,-113 8 0,137 0 0,32-2 0,0 0 0,1-1 0,-1-1 0,0 0 0,-26-4 0,33 1 0,-30-7 0,37 10 0,-1 0 0,0 0 0,1-1 0,-1 1 0,1 0 0,-1 0 0,1 0 0,-1 0 0,1 0 0,-1 0 0,1 0 0,-1 0 0,0 1 0,1-1 0,-1 0 0,1 0 0,-1 0 0,1 0 0,-1 1 0,1-1 0,-1 0 0,1 1 0,-1-1 0,1 0 0,0 1 0,-1-1 0,1 0 0,-1 1 0,1-1 0,0 1 0,0-1 0,-1 1 0,1-1 0,0 1 0,0-1 0,-1 1 0,1-1 0,0 1 0,0-1 0,0 1 0,0 0 0,0-1 0,0 1 0,0-1 0,0 1 0,0-1 0,0 1 0,0-1 0,0 1 0,0-1 0,0 1 0,1 0 0,-1-1 0,0 1 0,1 1 0,0-1 0,0 0 0,0 0 0,0 0 0,0 0 0,0 0 0,0 0 0,0 0 0,0 0 0,0 0 0,1-1 0,-1 1 0,0 0 0,1-1 0,-1 1 0,0-1 0,1 1 0,-1-1 0,0 0 0,1 0 0,-1 1 0,1-1 0,-1 0 0,1 0 0,-1 0 0,1-1 0,-1 1 0,0 0 0,1 0 0,-1-1 0,0 1 0,1-1 0,-1 1 0,0-1 0,1 0 0,-1 0 0,0 1 0,0-1 0,0 0 0,0 0 0,0 0 0,2-2 0,-5 2 0,1 0 0,0 0 0,-1 0 0,1 0 0,-1 0 0,1 0 0,-1 1 0,1-1 0,-1 0 0,0 1 0,1 0 0,-1-1 0,0 1 0,0 0 0,1-1 0,-1 1 0,-3 1 0,-17-6 0,20 2 0,1 1 0,-1-1 0,1 1 0,0-1 0,0 1 0,0-1 0,0 0 0,0 0 0,1 1 0,-1-1 0,1 0 0,0 0 0,-1 0 0,1 0 0,1 1 0,-1-1 0,0 0 0,2-5 0,-2 7 0,0 0 0,0 0 0,0 0 0,0 0 0,0 0 0,0 0 0,1 0 0,-1-1 0,0 1 0,1 0 0,-1 0 0,0 1 0,1-1 0,-1 0 0,1 0 0,0 0 0,-1 0 0,1 0 0,0 0 0,0 1 0,-1-1 0,1 0 0,0 1 0,0-1 0,0 1 0,0-1 0,0 1 0,0-1 0,0 1 0,0-1 0,0 1 0,0 0 0,0 0 0,0-1 0,0 1 0,0 0 0,0 0 0,0 0 0,0 0 0,0 0 0,0 0 0,0 1 0,0-1 0,0 0 0,0 0 0,0 1 0,0-1 0,0 1 0,0-1 0,0 1 0,0-1 0,0 1 0,0 0 0,1 0 0,2 2 0,0 0 0,1-1 0,-1 0 0,1 0 0,-1-1 0,1 1 0,0-1 0,0 0 0,0 0 0,0 0 0,0-1 0,0 0 0,0 0 0,7-1 0,3 1 0,-68 3 0,27-1 0,21-1 0,10-1 0,25 3 0,1 1 0,30 8 0,-14-4 0,-116-7 0,65-1 0,11 0 0,25-1 0,-22 0 0,0 1 0,0 1 0,0 0 0,0 1 0,0 0 0,13 4 0,5-3 0,-28-3 0,1 0 0,-1 0 0,1 1 0,-1-1 0,1 0 0,0 0 0,-1 0 0,1 0 0,-1 0 0,1 0 0,-1 0 0,1-1 0,0 1 0,-1 0 0,1 0 0,-1 0 0,1-1 0,-1 1 0,1 0 0,-1 0 0,1-1 0,-1 1 0,1 0 0,-1-1 0,0 1 0,1-1 0,-1 1 0,0 0 0,1-1 0,-1 1 0,0-1 0,1 1 0,-1-1 0,0 1 0,0-1 0,1 0 0,-1 1 0,0-1 0,0 1 0,0-1 0,0 1 0,0-2 0,-1 2 0,1-1 0,-1 0 0,0 0 0,0 1 0,1-1 0,-1 0 0,0 1 0,0-1 0,0 1 0,0-1 0,0 1 0,0-1 0,0 1 0,0 0 0,0-1 0,0 1 0,0 0 0,0 0 0,0 0 0,0 0 0,0 0 0,-2 0 0,-30 0 0,27 0 0,1 1 0,0-1 0,1 0 0,-1 0 0,0-1 0,0 1 0,1-1 0,-1 0 0,1 0 0,-1-1 0,1 1 0,-6-3 0,57 2 0,32 2 0,-71 0 0,-11 0 0,-43 0 0,-44 0 0,53 0 0,30 0 0,11 0 0,527 0 0,-548 1 0,-205 14 0,423-18 0,-159-2 0,-40 4 0,-5 1 0,-23 3 0,-29 6 0,19-3 0,0-2 0,-40 0 0,53-4 0,-1 1 0,-32 6 0,148-1 0,-18-7 0,-46 1 0,-26 0 0,-12 0 0,-241 0 0,916 0 0,-649 0 0,49 5 0,-24-2 0,-39-4 0,-25 1 0,-232 6 0,217-5 0,64-1 0,268 6 0,-265-13 0,-26 6 0,-1-1 0,1 1 0,-1 1 0,1-1 0,-1 0 0,1 1 0,-1-1 0,1 1 0,0 0 0,4 0 0,-6-4 0,1 0 0,-1 0 0,-1 0 0,1 0 0,0-1 0,-1 1 0,0 0 0,0 0 0,0-1 0,-2-5 0,2 3 0,-1-5 0,-3 14 0,3-1 0,0 0 0,-1 0 0,1 0 0,-1 0 0,0 0 0,1 0 0,-1 0 0,0-1 0,1 1 0,-1-1 0,0 1 0,0-1 0,1 1 0,-5-1 0,-301 0 0,208-1 0,154 0 0,-29 0 0,0 0 0,0 2 0,0 0 0,46 11 0,-60-9 0,-2 0 0,0 0 0,0-1 0,0 0 0,0-1 0,20 1 0,-398-2 0,340-7 120,29 3-321,16 1-1083,-7 3-5542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6:10:01.83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182 8 24575,'283'7'0,"-338"-11"0,-128-5 0,-43 9 0,345-1 0,126 2 0,-167 9 0,-52-6 0,45 2 0,100-6-1365,-165 0-5461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6:10:09.69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90 108 24575,'93'-2'0,"65"3"0,-312-18 0,150 16 0,1 1 0,-1-1 0,1 0 0,0 0 0,-1 0 0,1-1 0,0 1 0,0-1 0,0 1 0,0-1 0,0 0 0,1 0 0,-1-1 0,1 1 0,-4-4 0,6 6 0,-1-1 0,0 0 0,1-1 0,-1 1 0,1 0 0,-1 0 0,1 0 0,-1 0 0,1 0 0,0 0 0,-1-1 0,1 1 0,0 0 0,0 0 0,0 0 0,0-1 0,0 1 0,0 0 0,1 0 0,-1-1 0,0 1 0,1 0 0,-1 0 0,0 0 0,1 0 0,-1 0 0,1 0 0,0 0 0,-1 0 0,1 0 0,0 0 0,0 0 0,0 0 0,-1 0 0,1 0 0,0 1 0,0-1 0,0 0 0,0 1 0,0-1 0,1 1 0,-1-1 0,2 0 0,-2 0 0,0 1 0,0-1 0,0 0 0,0 1 0,0-1 0,0 1 0,0 0 0,0-1 0,0 1 0,1 0 0,-1-1 0,0 1 0,0 0 0,0 0 0,0 0 0,0 0 0,1 0 0,-1 0 0,0 1 0,0-1 0,0 0 0,0 0 0,0 1 0,0-1 0,1 1 0,-1-1 0,0 1 0,1 1 0,0-1 0,-1 1 0,1 1 0,-1-1 0,0 0 0,0 0 0,1 0 0,-2 1 0,1-1 0,0 0 0,0 1 0,-1-1 0,1 5 0,1 6 0,-2 0 0,1 0 0,-4 25 0,3-20 0,7-15 0,17-23 0,-6 3 0,-10 13 0,0 0 0,0 0 0,1 1 0,-1 0 0,1 1 0,-1 0 0,1 0 0,0 1 0,0 0 0,-1 0 0,1 1 0,0 0 0,0 1 0,15 2 0,-13-1 0,-1-1 0,1 0 0,-1-1 0,1-1 0,-1 1 0,1-2 0,-1 1 0,1-1 0,15-6 0,-88 0 0,-7 8 0,43 1 0,24-1 0,11 0 0,34 0 0,-12 1 0,1-2 0,0-1 0,36-7 0,-26 4 0,-33 5 0,0-1 0,0 0 0,0 0 0,0-1 0,-1 0 0,1-1 0,0 0 0,-1 0 0,10-6 0,-18 9 0,0 0 0,0 0 0,1 0 0,-1 0 0,0 0 0,0 0 0,0 0 0,0 0 0,0 0 0,0-1 0,0 1 0,0 0 0,0 0 0,1 0 0,-1 0 0,0 0 0,0 0 0,0 0 0,0-1 0,0 1 0,0 0 0,0 0 0,0 0 0,0 0 0,0 0 0,0 0 0,0-1 0,0 1 0,0 0 0,0 0 0,0 0 0,0 0 0,0 0 0,0 0 0,0-1 0,0 1 0,0 0 0,0 0 0,0 0 0,0 0 0,0 0 0,0 0 0,-1 0 0,1-1 0,0 1 0,0 0 0,0 0 0,0 0 0,0 0 0,0 0 0,0 0 0,0 0 0,0 0 0,-1 0 0,1 0 0,0 0 0,0 0 0,0 0 0,-13-4 0,-16 0 0,-84 4 0,57 1 0,-96-12 0,75 5 0,-125 4 0,138 3 0,712-1-1365,-628 0-5461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6:10:59.87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111 98 24575,'-1'4'0,"0"0"0,0 0 0,0 0 0,-1 0 0,1 0 0,-1-1 0,-4 7 0,-6 16 0,5 2 0,-2 7 0,9-35 0,0 0 0,0 0 0,0 0 0,0 0 0,0 0 0,0 0 0,0 0 0,0-1 0,-1 1 0,1 0 0,0 0 0,0 0 0,0 0 0,0 0 0,0 0 0,0 0 0,0 0 0,0 0 0,0 0 0,0 0 0,0 0 0,0 0 0,0-1 0,0 1 0,0 0 0,0 0 0,0 0 0,0 0 0,-1 0 0,1 0 0,0 0 0,0 0 0,0 0 0,0 0 0,0 0 0,0 0 0,0 0 0,0 0 0,0 0 0,0 0 0,0 0 0,-1 0 0,1 0 0,0 0 0,0 0 0,0 0 0,0 0 0,0 0 0,0 0 0,0 0 0,0 0 0,0 0 0,-1-24 0,1-16 0,2 0 0,13-71 0,-14 111 0,-1 0 0,0 0 0,0 0 0,0 0 0,0 0 0,0 0 0,0 0 0,0 0 0,0 0 0,0 0 0,0 0 0,0 1 0,1-1 0,-1 0 0,0 0 0,0 0 0,0 0 0,0 0 0,0 0 0,0 0 0,0 0 0,1 0 0,-1 0 0,0 0 0,0 0 0,0 0 0,0 0 0,0 0 0,0 0 0,0 0 0,1 0 0,-1 0 0,0 0 0,0 0 0,0-1 0,0 1 0,0 0 0,0 0 0,4 26 0,-1 34 0,-4 128 0,1-469 0,0 387 0,-5-1 0,-32 177 0,34-269 0,-8 36 0,11-49 0,0 0 0,0 0 0,0 0 0,0 0 0,0 0 0,-1 0 0,1 0 0,0 0 0,0 0 0,0 0 0,0-1 0,0 1 0,0 0 0,0 0 0,-1 0 0,1 0 0,0 0 0,0 0 0,0 0 0,0 0 0,0 1 0,0-1 0,0 0 0,-1 0 0,1 0 0,0 0 0,0 0 0,0 0 0,0 0 0,0 0 0,0 0 0,0 0 0,0 0 0,-1 0 0,1 0 0,0 0 0,0 1 0,0-1 0,0 0 0,0 0 0,0 0 0,0 0 0,0 0 0,0 0 0,0 0 0,0 1 0,0-1 0,0 0 0,0 0 0,0 0 0,0 0 0,0 0 0,0 0 0,0 0 0,0 1 0,0-1 0,0 0 0,0 0 0,0 0 0,-2-28 0,3-11 0,13-370 0,-13 400 0,1 13 0,2 30 0,1 51 0,-3 362 0,-2-720 0,-4 366 0,-5 0 0,-36 165 0,62-390 0,-8 72 0,-6 29 0,2 1 0,14-46 0,-10 144 0,-7 43 0,-1-99 0,-1-20 0,-4-22 0,2 26 0,1 0 0,0 0 0,1 0 0,-1 0 0,1 0 0,-1 0 0,1 0 0,0 0 0,1 0 0,-1 0 0,1 0 0,0 0 0,0 0 0,0 0 0,0 1 0,0-1 0,3-3 0,-3 6-35,1 0-1,-1 1 1,1-1-1,-1 1 1,1-1-1,-1 1 1,1 0-1,-1 0 1,1-1 0,-1 1-1,1 0 1,0 1-1,-1-1 1,1 0-1,-1 0 1,1 1-1,-1-1 1,1 1-1,-1-1 1,1 1-1,-1-1 1,0 1-1,2 1 1,0-1-479,7 4-6312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6:11:03.46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67 275 24575,'-1'-4'0,"0"1"0,-1-1 0,1 0 0,1 0 0,-1 1 0,1-1 0,-1 0 0,1 0 0,1-7 0,-1 9 0,-1-42 0,2 42 0,-1 5 0,0 24 0,1-5 0,-2 31 0,1-51 0,0-1 0,-1 1 0,1-1 0,0 0 0,-1 1 0,0-1 0,1 0 0,-1 1 0,0-1 0,1 0 0,-1 0 0,0 0 0,0 1 0,0-1 0,0 0 0,0 0 0,0 0 0,-1-1 0,1 1 0,0 0 0,0 0 0,-1-1 0,1 1 0,0 0 0,-1-1 0,1 0 0,0 1 0,-1-1 0,-2 1 0,3-1 0,0 0 0,1 0 0,-1 0 0,0 0 0,0 1 0,0-1 0,1 0 0,-1 0 0,0-1 0,0 1 0,0 0 0,0 0 0,1 0 0,-1 0 0,0-1 0,0 1 0,1 0 0,-1-1 0,0 1 0,0-1 0,1 1 0,-1-1 0,0 1 0,1-1 0,-1 1 0,1-1 0,-1 0 0,1 1 0,-1-1 0,1 0 0,-1 1 0,1-1 0,0 0 0,-1 0 0,1 1 0,0-1 0,0 0 0,-1 0 0,1 0 0,0 1 0,0-1 0,0 0 0,0 0 0,0-1 0,11-47 0,-9 44 0,0 0 0,0 0 0,-1-1 0,0 1 0,0 0 0,-1-1 0,1-9 0,-10-10 0,7 20 0,1 1 0,-1-1 0,1 1 0,0-1 0,0 1 0,0-1 0,1 0 0,-1-5 0,1-12 0,0 16 0,-1 1 0,1-1 0,1 1 0,-1-1 0,1 1 0,-1-1 0,2 1 0,-1-1 0,0 1 0,1 0 0,0 0 0,1 0 0,-1 0 0,1 0 0,3-5 0,3 0 0,-14 19 0,-9 17 0,9-5 0,2 0 0,0 0 0,1 35 0,2-5 0,0-40 0,1-13 0,5-119 0,-13 190 0,2-62 0,4-44 0,1 6 0,0 53 0,0 68-1365,0-80-5461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6:10:50.75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1 141 24575,'0'315'0,"16"-632"0,-13 194-1365,-4 108-5461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EEC6982-7781-2F32-1B40-3D6614E005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674688"/>
            <a:ext cx="2713037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6C37F12-9011-65D8-B949-65235679F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08" b="11002"/>
          <a:stretch>
            <a:fillRect/>
          </a:stretch>
        </p:blipFill>
        <p:spPr bwMode="auto">
          <a:xfrm>
            <a:off x="-34925" y="5562600"/>
            <a:ext cx="917892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1" y="2130425"/>
            <a:ext cx="6095999" cy="1470025"/>
          </a:xfrm>
        </p:spPr>
        <p:txBody>
          <a:bodyPr anchor="b"/>
          <a:lstStyle>
            <a:lvl1pPr algn="l">
              <a:defRPr>
                <a:ln>
                  <a:solidFill>
                    <a:srgbClr val="2D637F"/>
                  </a:solidFill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1" y="3733800"/>
            <a:ext cx="60960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FF0E6CA-2785-C0DC-30EA-5A9007AF4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D4BF7-2A27-424A-ACCF-A83DF1421CFC}" type="datetimeFigureOut">
              <a:rPr lang="en-US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BB3F625-3FB5-5882-BED2-6D033C1FB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AA7187A-EB4C-0670-02B7-EFD4BCE1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2A851-61AA-48D4-8918-3FEDC5B3AC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583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BE183EA0-7151-5C32-8F60-2C3769390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0"/>
            <a:ext cx="773113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25459-543D-1688-4A10-BF960BA34C80}"/>
              </a:ext>
            </a:extLst>
          </p:cNvPr>
          <p:cNvCxnSpPr/>
          <p:nvPr/>
        </p:nvCxnSpPr>
        <p:spPr>
          <a:xfrm flipV="1">
            <a:off x="849313" y="6394450"/>
            <a:ext cx="9132887" cy="0"/>
          </a:xfrm>
          <a:prstGeom prst="line">
            <a:avLst/>
          </a:prstGeom>
          <a:ln w="60325">
            <a:solidFill>
              <a:srgbClr val="6E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solidFill>
                    <a:srgbClr val="2D637F"/>
                  </a:solidFill>
                </a:ln>
                <a:solidFill>
                  <a:srgbClr val="2D637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E31B87A-4247-98D0-137F-ED0234B9E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66BEB-575D-4FC7-B925-397C8B2B2780}" type="datetimeFigureOut">
              <a:rPr lang="en-US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886EEC5-A163-22FA-2CE7-F2F31E358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5395D55-72BF-3CB9-969B-287118793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6AEBD-1411-4630-BBBB-8D403DF663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07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1F91F8-E1DC-14E9-72E9-1AA23357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A5CF0E9-3731-A48A-B41A-2B3894D5D7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8600" y="1600200"/>
            <a:ext cx="868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2E15F-B791-D908-C295-BB980D4C2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cs typeface="+mn-cs"/>
              </a:defRPr>
            </a:lvl1pPr>
          </a:lstStyle>
          <a:p>
            <a:pPr>
              <a:defRPr/>
            </a:pPr>
            <a:fld id="{3FD23E44-0524-4DDD-A718-8A0B8AA030B2}" type="datetimeFigureOut">
              <a:rPr lang="en-US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9880B-C6E8-8664-FD70-53B28912A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B997C-E250-B611-3E6A-387AB647B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Century Gothic" panose="020B0502020202020204" pitchFamily="34" charset="0"/>
              </a:defRPr>
            </a:lvl1pPr>
          </a:lstStyle>
          <a:p>
            <a:fld id="{4BB564B5-977F-4C91-B9A1-FA0431C1BFF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ln>
            <a:solidFill>
              <a:srgbClr val="6E9934"/>
            </a:solidFill>
          </a:ln>
          <a:solidFill>
            <a:srgbClr val="2D637F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D637F"/>
          </a:solidFill>
          <a:latin typeface="Century Gothic" panose="020B0502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D637F"/>
          </a:solidFill>
          <a:latin typeface="Century Gothic" panose="020B0502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D637F"/>
          </a:solidFill>
          <a:latin typeface="Century Gothic" panose="020B0502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D637F"/>
          </a:solidFill>
          <a:latin typeface="Century Gothic" panose="020B0502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D637F"/>
          </a:solidFill>
          <a:latin typeface="Century Gothic" panose="020B0502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D637F"/>
          </a:solidFill>
          <a:latin typeface="Century Gothic" panose="020B0502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D637F"/>
          </a:solidFill>
          <a:latin typeface="Century Gothic" panose="020B0502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D637F"/>
          </a:solidFill>
          <a:latin typeface="Century Gothic" panose="020B0502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7F7F7F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rgbClr val="7F7F7F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7F7F7F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7F7F7F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ustomXml" Target="../ink/ink6.xml"/><Relationship Id="rId18" Type="http://schemas.openxmlformats.org/officeDocument/2006/relationships/image" Target="../media/image25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22.png"/><Relationship Id="rId17" Type="http://schemas.openxmlformats.org/officeDocument/2006/relationships/customXml" Target="../ink/ink8.xml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customXml" Target="../ink/ink5.xml"/><Relationship Id="rId24" Type="http://schemas.openxmlformats.org/officeDocument/2006/relationships/image" Target="../media/image28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21.png"/><Relationship Id="rId19" Type="http://schemas.openxmlformats.org/officeDocument/2006/relationships/customXml" Target="../ink/ink9.xml"/><Relationship Id="rId4" Type="http://schemas.openxmlformats.org/officeDocument/2006/relationships/image" Target="../media/image18.png"/><Relationship Id="rId9" Type="http://schemas.openxmlformats.org/officeDocument/2006/relationships/customXml" Target="../ink/ink4.xml"/><Relationship Id="rId14" Type="http://schemas.openxmlformats.org/officeDocument/2006/relationships/image" Target="../media/image23.png"/><Relationship Id="rId2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A740F-5E16-DBB2-18B3-38EDD2F60F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Carter Co. Highschool - CTC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19E32A-7609-48BB-7C70-D798E3609F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New Carter County High School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Phase 3: 100% Design Development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1600" dirty="0">
                <a:solidFill>
                  <a:schemeClr val="tx1"/>
                </a:solidFill>
              </a:rPr>
              <a:t>August 19</a:t>
            </a:r>
            <a:r>
              <a:rPr lang="en-US" sz="1600" baseline="30000" dirty="0">
                <a:solidFill>
                  <a:schemeClr val="tx1"/>
                </a:solidFill>
              </a:rPr>
              <a:t>th</a:t>
            </a:r>
            <a:r>
              <a:rPr lang="en-US" sz="1600" dirty="0">
                <a:solidFill>
                  <a:schemeClr val="tx1"/>
                </a:solidFill>
              </a:rPr>
              <a:t>, 2024 </a:t>
            </a:r>
          </a:p>
          <a:p>
            <a:endParaRPr lang="en-US" dirty="0"/>
          </a:p>
        </p:txBody>
      </p:sp>
      <p:pic>
        <p:nvPicPr>
          <p:cNvPr id="4" name="Picture 3" descr="A logo of a school&#10;&#10;Description automatically generated">
            <a:extLst>
              <a:ext uri="{FF2B5EF4-FFF2-40B4-BE49-F238E27FC236}">
                <a16:creationId xmlns:a16="http://schemas.microsoft.com/office/drawing/2014/main" id="{80110A45-88CF-F408-1E9A-86BEBF5FC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124200"/>
            <a:ext cx="1812259" cy="183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72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72602-5BEA-6FEF-46BD-B2B35B2A4B09}"/>
              </a:ext>
            </a:extLst>
          </p:cNvPr>
          <p:cNvSpPr txBox="1"/>
          <p:nvPr/>
        </p:nvSpPr>
        <p:spPr>
          <a:xfrm>
            <a:off x="3287583" y="5562600"/>
            <a:ext cx="256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GUIDANCE SUITE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7DF96-F25A-5320-C146-3254CA9C0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938" y="685800"/>
            <a:ext cx="5908926" cy="461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24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72602-5BEA-6FEF-46BD-B2B35B2A4B09}"/>
              </a:ext>
            </a:extLst>
          </p:cNvPr>
          <p:cNvSpPr txBox="1"/>
          <p:nvPr/>
        </p:nvSpPr>
        <p:spPr>
          <a:xfrm>
            <a:off x="3287582" y="5562600"/>
            <a:ext cx="25688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LANGUAGE CLASSROOM </a:t>
            </a:r>
          </a:p>
          <a:p>
            <a:pPr algn="ctr"/>
            <a:r>
              <a:rPr lang="en-US" sz="1000" dirty="0">
                <a:latin typeface="Century Gothic" panose="020B0502020202020204" pitchFamily="34" charset="0"/>
              </a:rPr>
              <a:t>(TYPICAL PAIR)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9BF8B-35B0-FF6D-EC18-64672D25D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3" y="1143000"/>
            <a:ext cx="619125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56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72602-5BEA-6FEF-46BD-B2B35B2A4B09}"/>
              </a:ext>
            </a:extLst>
          </p:cNvPr>
          <p:cNvSpPr txBox="1"/>
          <p:nvPr/>
        </p:nvSpPr>
        <p:spPr>
          <a:xfrm>
            <a:off x="3287582" y="5411565"/>
            <a:ext cx="25688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PRE-NURSING AND HEALTH SCIENCES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3E657-62E3-3E20-E899-F7477875C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17990"/>
            <a:ext cx="9144000" cy="299751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14C3FF8-1370-DC83-E010-1C9A1B369624}"/>
              </a:ext>
            </a:extLst>
          </p:cNvPr>
          <p:cNvSpPr/>
          <p:nvPr/>
        </p:nvSpPr>
        <p:spPr>
          <a:xfrm rot="5400000">
            <a:off x="2324100" y="1557889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FA1D891-7420-F57D-129A-2B9E3758394E}"/>
              </a:ext>
            </a:extLst>
          </p:cNvPr>
          <p:cNvSpPr/>
          <p:nvPr/>
        </p:nvSpPr>
        <p:spPr>
          <a:xfrm rot="5400000">
            <a:off x="6972300" y="156719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8403D3-F10D-8A54-98D7-8EA7F6705982}"/>
              </a:ext>
            </a:extLst>
          </p:cNvPr>
          <p:cNvSpPr/>
          <p:nvPr/>
        </p:nvSpPr>
        <p:spPr>
          <a:xfrm rot="5400000">
            <a:off x="4610100" y="1557889"/>
            <a:ext cx="457200" cy="2286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9B4F6B-82FD-C546-F34F-DC331F0AB42E}"/>
              </a:ext>
            </a:extLst>
          </p:cNvPr>
          <p:cNvSpPr txBox="1"/>
          <p:nvPr/>
        </p:nvSpPr>
        <p:spPr>
          <a:xfrm>
            <a:off x="1268283" y="1138375"/>
            <a:ext cx="256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HEALTH SCIENCES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958682-7D9F-7D26-A24D-265C651D1D1B}"/>
              </a:ext>
            </a:extLst>
          </p:cNvPr>
          <p:cNvSpPr txBox="1"/>
          <p:nvPr/>
        </p:nvSpPr>
        <p:spPr>
          <a:xfrm>
            <a:off x="5894516" y="1138375"/>
            <a:ext cx="256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PRE-NURSING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A31B6F-6C14-6C7D-2138-257936DEF670}"/>
              </a:ext>
            </a:extLst>
          </p:cNvPr>
          <p:cNvSpPr txBox="1"/>
          <p:nvPr/>
        </p:nvSpPr>
        <p:spPr>
          <a:xfrm>
            <a:off x="3554283" y="1138375"/>
            <a:ext cx="256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SHARED CTE CLASSROOM</a:t>
            </a:r>
            <a:endParaRPr lang="en-US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443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5BFDFF-5BD9-7D09-3D5F-20CAC6CCAC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8600"/>
            <a:ext cx="7809382" cy="586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2171D01-F56A-D0AA-0D92-869AD530285A}"/>
                  </a:ext>
                </a:extLst>
              </p14:cNvPr>
              <p14:cNvContentPartPr/>
              <p14:nvPr/>
            </p14:nvContentPartPr>
            <p14:xfrm>
              <a:off x="1707135" y="5349795"/>
              <a:ext cx="508320" cy="71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2171D01-F56A-D0AA-0D92-869AD530285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01015" y="5343675"/>
                <a:ext cx="52056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9C62EA1-4300-3A09-789B-DB1093A77810}"/>
                  </a:ext>
                </a:extLst>
              </p14:cNvPr>
              <p14:cNvContentPartPr/>
              <p14:nvPr/>
            </p14:nvContentPartPr>
            <p14:xfrm>
              <a:off x="2040135" y="5363115"/>
              <a:ext cx="174240" cy="39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9C62EA1-4300-3A09-789B-DB1093A778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34015" y="5356995"/>
                <a:ext cx="1864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594B27F-BE95-ABDB-F407-1B93FD8C24F8}"/>
                  </a:ext>
                </a:extLst>
              </p14:cNvPr>
              <p14:cNvContentPartPr/>
              <p14:nvPr/>
            </p14:nvContentPartPr>
            <p14:xfrm>
              <a:off x="1767975" y="5381115"/>
              <a:ext cx="298800" cy="36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594B27F-BE95-ABDB-F407-1B93FD8C24F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61855" y="5374995"/>
                <a:ext cx="31104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3CEA2FC-0069-1B49-1BC2-FF47B8C5EDAD}"/>
                  </a:ext>
                </a:extLst>
              </p14:cNvPr>
              <p14:cNvContentPartPr/>
              <p14:nvPr/>
            </p14:nvContentPartPr>
            <p14:xfrm>
              <a:off x="1236255" y="5358435"/>
              <a:ext cx="415080" cy="40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3CEA2FC-0069-1B49-1BC2-FF47B8C5EDA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30135" y="5352315"/>
                <a:ext cx="42732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C3AC026-730D-A6BB-E0C1-D9046AC3C643}"/>
                  </a:ext>
                </a:extLst>
              </p14:cNvPr>
              <p14:cNvContentPartPr/>
              <p14:nvPr/>
            </p14:nvContentPartPr>
            <p14:xfrm>
              <a:off x="1258403" y="5395253"/>
              <a:ext cx="258480" cy="7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C3AC026-730D-A6BB-E0C1-D9046AC3C64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52283" y="5389133"/>
                <a:ext cx="27072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BC33F23-6A24-1E73-D79D-EB1FF06D0B33}"/>
                  </a:ext>
                </a:extLst>
              </p14:cNvPr>
              <p14:cNvContentPartPr/>
              <p14:nvPr/>
            </p14:nvContentPartPr>
            <p14:xfrm>
              <a:off x="1278267" y="5338901"/>
              <a:ext cx="255240" cy="54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BC33F23-6A24-1E73-D79D-EB1FF06D0B3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72147" y="5332781"/>
                <a:ext cx="26748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8610949-7EB7-BA1F-3AC4-DFBA673D9B5F}"/>
                  </a:ext>
                </a:extLst>
              </p14:cNvPr>
              <p14:cNvContentPartPr/>
              <p14:nvPr/>
            </p14:nvContentPartPr>
            <p14:xfrm>
              <a:off x="3210495" y="1495785"/>
              <a:ext cx="42120" cy="293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8610949-7EB7-BA1F-3AC4-DFBA673D9B5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204375" y="1489665"/>
                <a:ext cx="543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328E46-B22B-3432-9F20-BA6C8F9A510B}"/>
                  </a:ext>
                </a:extLst>
              </p14:cNvPr>
              <p14:cNvContentPartPr/>
              <p14:nvPr/>
            </p14:nvContentPartPr>
            <p14:xfrm>
              <a:off x="3235695" y="1601265"/>
              <a:ext cx="24120" cy="114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328E46-B22B-3432-9F20-BA6C8F9A510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29575" y="1595145"/>
                <a:ext cx="36360" cy="12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ADA28D51-01DC-AAEF-A479-F8CC63CF59EF}"/>
              </a:ext>
            </a:extLst>
          </p:cNvPr>
          <p:cNvGrpSpPr/>
          <p:nvPr/>
        </p:nvGrpSpPr>
        <p:grpSpPr>
          <a:xfrm>
            <a:off x="3231015" y="1100505"/>
            <a:ext cx="48852" cy="1365840"/>
            <a:chOff x="3231015" y="1100505"/>
            <a:chExt cx="48852" cy="136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3D09310-6FE7-29A0-158D-00968A15EA55}"/>
                    </a:ext>
                  </a:extLst>
                </p14:cNvPr>
                <p14:cNvContentPartPr/>
                <p14:nvPr/>
              </p14:nvContentPartPr>
              <p14:xfrm>
                <a:off x="3254307" y="1432541"/>
                <a:ext cx="7200" cy="164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3D09310-6FE7-29A0-158D-00968A15EA5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48187" y="1426421"/>
                  <a:ext cx="194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12ECAA6-54B3-F9B5-5F63-6F00AB244211}"/>
                    </a:ext>
                  </a:extLst>
                </p14:cNvPr>
                <p14:cNvContentPartPr/>
                <p14:nvPr/>
              </p14:nvContentPartPr>
              <p14:xfrm>
                <a:off x="3254307" y="1391141"/>
                <a:ext cx="25560" cy="218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12ECAA6-54B3-F9B5-5F63-6F00AB24421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248187" y="1385021"/>
                  <a:ext cx="3780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AAD57B5-A4F3-19B8-C8D3-B5BBF4B71052}"/>
                    </a:ext>
                  </a:extLst>
                </p14:cNvPr>
                <p14:cNvContentPartPr/>
                <p14:nvPr/>
              </p14:nvContentPartPr>
              <p14:xfrm>
                <a:off x="3231015" y="1100505"/>
                <a:ext cx="36000" cy="1365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AAD57B5-A4F3-19B8-C8D3-B5BBF4B710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68375" y="1037865"/>
                  <a:ext cx="161640" cy="1491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C30637E-F7AB-7773-78FC-A8637F27F7EB}"/>
              </a:ext>
            </a:extLst>
          </p:cNvPr>
          <p:cNvSpPr/>
          <p:nvPr/>
        </p:nvSpPr>
        <p:spPr>
          <a:xfrm>
            <a:off x="1079175" y="248141"/>
            <a:ext cx="1676400" cy="4283178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F720824-800F-247A-7FD3-34F3A153A18C}"/>
              </a:ext>
            </a:extLst>
          </p:cNvPr>
          <p:cNvSpPr/>
          <p:nvPr/>
        </p:nvSpPr>
        <p:spPr>
          <a:xfrm>
            <a:off x="3109647" y="3886201"/>
            <a:ext cx="1574160" cy="1908480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BA89812-A238-5108-DD7B-BE326137FE96}"/>
              </a:ext>
            </a:extLst>
          </p:cNvPr>
          <p:cNvSpPr/>
          <p:nvPr/>
        </p:nvSpPr>
        <p:spPr>
          <a:xfrm>
            <a:off x="3107154" y="1893469"/>
            <a:ext cx="1574160" cy="1242132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B032068-1195-6B4C-7099-DD9FA859A33B}"/>
              </a:ext>
            </a:extLst>
          </p:cNvPr>
          <p:cNvSpPr/>
          <p:nvPr/>
        </p:nvSpPr>
        <p:spPr>
          <a:xfrm>
            <a:off x="5181600" y="4343400"/>
            <a:ext cx="2726145" cy="1831910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5C95BAC-982D-505E-037B-EE0F1745906F}"/>
              </a:ext>
            </a:extLst>
          </p:cNvPr>
          <p:cNvSpPr/>
          <p:nvPr/>
        </p:nvSpPr>
        <p:spPr>
          <a:xfrm>
            <a:off x="7907745" y="4343400"/>
            <a:ext cx="892237" cy="1831910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389449-C5B5-6396-73BC-5D164A91C19B}"/>
              </a:ext>
            </a:extLst>
          </p:cNvPr>
          <p:cNvSpPr/>
          <p:nvPr/>
        </p:nvSpPr>
        <p:spPr>
          <a:xfrm>
            <a:off x="3480120" y="914400"/>
            <a:ext cx="1201194" cy="970534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1D9F241-0F08-08DE-78C0-5F6EB12E6F7F}"/>
              </a:ext>
            </a:extLst>
          </p:cNvPr>
          <p:cNvCxnSpPr>
            <a:cxnSpLocks/>
          </p:cNvCxnSpPr>
          <p:nvPr/>
        </p:nvCxnSpPr>
        <p:spPr>
          <a:xfrm>
            <a:off x="4669058" y="1391141"/>
            <a:ext cx="81734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DBF3422-5C9E-87B1-3A1E-E4936EB1BB52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4681314" y="2514535"/>
            <a:ext cx="80508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E126439-042A-9E98-5DF3-1A6FEEC5E9BD}"/>
              </a:ext>
            </a:extLst>
          </p:cNvPr>
          <p:cNvCxnSpPr>
            <a:cxnSpLocks/>
          </p:cNvCxnSpPr>
          <p:nvPr/>
        </p:nvCxnSpPr>
        <p:spPr>
          <a:xfrm>
            <a:off x="2755575" y="606490"/>
            <a:ext cx="2730825" cy="65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CC12C24B-9D7E-8293-D439-BEB0E2C5FC58}"/>
              </a:ext>
            </a:extLst>
          </p:cNvPr>
          <p:cNvCxnSpPr>
            <a:cxnSpLocks/>
            <a:stCxn id="29" idx="0"/>
          </p:cNvCxnSpPr>
          <p:nvPr/>
        </p:nvCxnSpPr>
        <p:spPr>
          <a:xfrm rot="5400000" flipH="1" flipV="1">
            <a:off x="4471995" y="2871797"/>
            <a:ext cx="439136" cy="158967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E6B60A4-09D8-79C8-5A9F-369A67A20D15}"/>
              </a:ext>
            </a:extLst>
          </p:cNvPr>
          <p:cNvCxnSpPr>
            <a:cxnSpLocks/>
          </p:cNvCxnSpPr>
          <p:nvPr/>
        </p:nvCxnSpPr>
        <p:spPr>
          <a:xfrm flipV="1">
            <a:off x="7147455" y="3200400"/>
            <a:ext cx="0" cy="11350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BC6D2CF-C70F-CA96-A9CB-CC502D0406AE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8344838" y="2286000"/>
            <a:ext cx="9026" cy="2057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03E4060-8C44-FE42-DE2A-A16D95713397}"/>
              </a:ext>
            </a:extLst>
          </p:cNvPr>
          <p:cNvSpPr txBox="1"/>
          <p:nvPr/>
        </p:nvSpPr>
        <p:spPr>
          <a:xfrm>
            <a:off x="5442217" y="425030"/>
            <a:ext cx="15681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ENGINEERING TECH.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0C0F004-D577-2665-0750-6E7A13189029}"/>
              </a:ext>
            </a:extLst>
          </p:cNvPr>
          <p:cNvSpPr txBox="1"/>
          <p:nvPr/>
        </p:nvSpPr>
        <p:spPr>
          <a:xfrm>
            <a:off x="5442217" y="1245264"/>
            <a:ext cx="14157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RESOURCE / E.B.D.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0E0AC38-2BD6-EB04-CEBA-223A9ECA4716}"/>
              </a:ext>
            </a:extLst>
          </p:cNvPr>
          <p:cNvSpPr txBox="1"/>
          <p:nvPr/>
        </p:nvSpPr>
        <p:spPr>
          <a:xfrm>
            <a:off x="5486400" y="2373782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COLLAB SPACE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82C8947-D8D9-AD3B-FE5C-376DB1399BAB}"/>
              </a:ext>
            </a:extLst>
          </p:cNvPr>
          <p:cNvSpPr txBox="1"/>
          <p:nvPr/>
        </p:nvSpPr>
        <p:spPr>
          <a:xfrm>
            <a:off x="5491162" y="3316260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BUSINESS LAB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9497B3A-FCCC-F3F4-7E7D-5D19029208EC}"/>
              </a:ext>
            </a:extLst>
          </p:cNvPr>
          <p:cNvSpPr txBox="1"/>
          <p:nvPr/>
        </p:nvSpPr>
        <p:spPr>
          <a:xfrm>
            <a:off x="6461655" y="2788622"/>
            <a:ext cx="1371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ADMINISTRATION SUITE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008AECD-8366-EC32-0529-17C12D3ED54F}"/>
              </a:ext>
            </a:extLst>
          </p:cNvPr>
          <p:cNvSpPr txBox="1"/>
          <p:nvPr/>
        </p:nvSpPr>
        <p:spPr>
          <a:xfrm>
            <a:off x="7655843" y="2013442"/>
            <a:ext cx="1371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TRAINING RM.</a:t>
            </a:r>
          </a:p>
        </p:txBody>
      </p:sp>
    </p:spTree>
    <p:extLst>
      <p:ext uri="{BB962C8B-B14F-4D97-AF65-F5344CB8AC3E}">
        <p14:creationId xmlns:p14="http://schemas.microsoft.com/office/powerpoint/2010/main" val="2874527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72602-5BEA-6FEF-46BD-B2B35B2A4B09}"/>
              </a:ext>
            </a:extLst>
          </p:cNvPr>
          <p:cNvSpPr txBox="1"/>
          <p:nvPr/>
        </p:nvSpPr>
        <p:spPr>
          <a:xfrm>
            <a:off x="1905000" y="2743200"/>
            <a:ext cx="21116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ENGINEERING TECHNOLOGY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CC630-D578-2E11-69CC-A8C6038FD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11190"/>
            <a:ext cx="2465996" cy="61722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E733256F-12C7-7264-B9D5-ED29348F28AC}"/>
              </a:ext>
            </a:extLst>
          </p:cNvPr>
          <p:cNvSpPr/>
          <p:nvPr/>
        </p:nvSpPr>
        <p:spPr>
          <a:xfrm>
            <a:off x="4084320" y="5328910"/>
            <a:ext cx="457200" cy="2286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3FB07-220F-E2C4-0FC3-CEEA268E9471}"/>
              </a:ext>
            </a:extLst>
          </p:cNvPr>
          <p:cNvSpPr txBox="1"/>
          <p:nvPr/>
        </p:nvSpPr>
        <p:spPr>
          <a:xfrm>
            <a:off x="1744087" y="5312405"/>
            <a:ext cx="256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SHARED CTE CLASSROOM</a:t>
            </a:r>
          </a:p>
          <a:p>
            <a:pPr algn="ctr"/>
            <a:r>
              <a:rPr lang="en-US" sz="900" dirty="0">
                <a:latin typeface="Century Gothic" panose="020B0502020202020204" pitchFamily="34" charset="0"/>
              </a:rPr>
              <a:t>(SHARES WITH INDUSTRIAL MAINTENANCE)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4293A06-603F-1775-6388-D08766FD39E8}"/>
              </a:ext>
            </a:extLst>
          </p:cNvPr>
          <p:cNvSpPr/>
          <p:nvPr/>
        </p:nvSpPr>
        <p:spPr>
          <a:xfrm>
            <a:off x="4084320" y="2759705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24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72602-5BEA-6FEF-46BD-B2B35B2A4B09}"/>
              </a:ext>
            </a:extLst>
          </p:cNvPr>
          <p:cNvSpPr txBox="1"/>
          <p:nvPr/>
        </p:nvSpPr>
        <p:spPr>
          <a:xfrm>
            <a:off x="3200400" y="5660707"/>
            <a:ext cx="256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RESOURCE / E.B.D. ROOM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C8753-61B1-53C1-0DFC-F0F16E5D6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035442"/>
            <a:ext cx="4124325" cy="422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16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72602-5BEA-6FEF-46BD-B2B35B2A4B09}"/>
              </a:ext>
            </a:extLst>
          </p:cNvPr>
          <p:cNvSpPr txBox="1"/>
          <p:nvPr/>
        </p:nvSpPr>
        <p:spPr>
          <a:xfrm>
            <a:off x="3287583" y="5590550"/>
            <a:ext cx="256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OPEN COLLABORATION SPACE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BA7F7-2F15-D854-F794-7AF3BD44A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752" y="990600"/>
            <a:ext cx="4957761" cy="411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40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72602-5BEA-6FEF-46BD-B2B35B2A4B09}"/>
              </a:ext>
            </a:extLst>
          </p:cNvPr>
          <p:cNvSpPr txBox="1"/>
          <p:nvPr/>
        </p:nvSpPr>
        <p:spPr>
          <a:xfrm>
            <a:off x="995461" y="5659830"/>
            <a:ext cx="256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BUSINESS LAB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E1EEA-98A7-4038-A7BD-D3983FC7C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606490"/>
            <a:ext cx="4181475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93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72602-5BEA-6FEF-46BD-B2B35B2A4B09}"/>
              </a:ext>
            </a:extLst>
          </p:cNvPr>
          <p:cNvSpPr txBox="1"/>
          <p:nvPr/>
        </p:nvSpPr>
        <p:spPr>
          <a:xfrm>
            <a:off x="3287582" y="5721220"/>
            <a:ext cx="256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ADMINISTRATION SUITE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88782-1621-2787-DBBD-51366B723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55" y="533400"/>
            <a:ext cx="7532288" cy="480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81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72602-5BEA-6FEF-46BD-B2B35B2A4B09}"/>
              </a:ext>
            </a:extLst>
          </p:cNvPr>
          <p:cNvSpPr txBox="1"/>
          <p:nvPr/>
        </p:nvSpPr>
        <p:spPr>
          <a:xfrm>
            <a:off x="3287583" y="5791200"/>
            <a:ext cx="256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TRAINING ROOM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32DED9-E0F5-F245-015D-CC621A9FE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788" y="606490"/>
            <a:ext cx="303784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14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BE3B-EC81-4AAF-F12A-391D4C2BF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Phase 3 Building:</a:t>
            </a:r>
            <a:br>
              <a:rPr lang="en-US" sz="2800" dirty="0"/>
            </a:br>
            <a:r>
              <a:rPr lang="en-US" sz="2800" dirty="0"/>
              <a:t>Design Process Overview:</a:t>
            </a:r>
            <a:br>
              <a:rPr lang="en-US" dirty="0"/>
            </a:br>
            <a:r>
              <a:rPr lang="en-US" sz="1800" dirty="0"/>
              <a:t>Current Phase: Design Development (DD’s)</a:t>
            </a:r>
            <a:endParaRPr lang="en-US" dirty="0"/>
          </a:p>
        </p:txBody>
      </p:sp>
      <p:pic>
        <p:nvPicPr>
          <p:cNvPr id="5" name="Picture 4" descr="A diagram of process over time&#10;&#10;Description automatically generated">
            <a:extLst>
              <a:ext uri="{FF2B5EF4-FFF2-40B4-BE49-F238E27FC236}">
                <a16:creationId xmlns:a16="http://schemas.microsoft.com/office/drawing/2014/main" id="{8D717161-8688-9DFE-F770-9B3AE151EA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27039" r="2499"/>
          <a:stretch/>
        </p:blipFill>
        <p:spPr>
          <a:xfrm>
            <a:off x="67678" y="1752600"/>
            <a:ext cx="9008643" cy="3590608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D96D4536-F156-0E1C-92A3-69C99CC8CDBC}"/>
              </a:ext>
            </a:extLst>
          </p:cNvPr>
          <p:cNvSpPr/>
          <p:nvPr/>
        </p:nvSpPr>
        <p:spPr>
          <a:xfrm rot="5400000">
            <a:off x="3314700" y="2362201"/>
            <a:ext cx="533400" cy="45720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45E3D28-B91B-6D0A-A7B5-2F0D9817A891}"/>
              </a:ext>
            </a:extLst>
          </p:cNvPr>
          <p:cNvSpPr/>
          <p:nvPr/>
        </p:nvSpPr>
        <p:spPr>
          <a:xfrm rot="16200000">
            <a:off x="3314700" y="4381500"/>
            <a:ext cx="533400" cy="45720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1299C-1A89-EB79-DDA9-1B1F4CC8F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800" y="69440"/>
            <a:ext cx="4092451" cy="61898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B15315-DEE4-D28F-7BED-A80323B07585}"/>
              </a:ext>
            </a:extLst>
          </p:cNvPr>
          <p:cNvSpPr/>
          <p:nvPr/>
        </p:nvSpPr>
        <p:spPr>
          <a:xfrm>
            <a:off x="2038476" y="177229"/>
            <a:ext cx="721200" cy="1112515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2A93FC-F216-DF75-1243-D473EBE51670}"/>
              </a:ext>
            </a:extLst>
          </p:cNvPr>
          <p:cNvSpPr/>
          <p:nvPr/>
        </p:nvSpPr>
        <p:spPr>
          <a:xfrm>
            <a:off x="3467574" y="168340"/>
            <a:ext cx="2587625" cy="1295400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D61D59-9159-EAAB-251D-F2CC5DA16E16}"/>
              </a:ext>
            </a:extLst>
          </p:cNvPr>
          <p:cNvSpPr/>
          <p:nvPr/>
        </p:nvSpPr>
        <p:spPr>
          <a:xfrm>
            <a:off x="2693002" y="1463740"/>
            <a:ext cx="3362197" cy="2286000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290070E-7CBC-1F9C-7D35-AFEB9657C722}"/>
              </a:ext>
            </a:extLst>
          </p:cNvPr>
          <p:cNvCxnSpPr>
            <a:cxnSpLocks/>
          </p:cNvCxnSpPr>
          <p:nvPr/>
        </p:nvCxnSpPr>
        <p:spPr>
          <a:xfrm>
            <a:off x="6055199" y="1051560"/>
            <a:ext cx="114300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5045B6-DC05-B12E-1018-1F29A2631CF9}"/>
              </a:ext>
            </a:extLst>
          </p:cNvPr>
          <p:cNvCxnSpPr>
            <a:cxnSpLocks/>
          </p:cNvCxnSpPr>
          <p:nvPr/>
        </p:nvCxnSpPr>
        <p:spPr>
          <a:xfrm>
            <a:off x="6055199" y="2956560"/>
            <a:ext cx="1143001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75F401C-4313-9B98-3518-2812E065AE70}"/>
              </a:ext>
            </a:extLst>
          </p:cNvPr>
          <p:cNvCxnSpPr>
            <a:cxnSpLocks/>
          </p:cNvCxnSpPr>
          <p:nvPr/>
        </p:nvCxnSpPr>
        <p:spPr>
          <a:xfrm>
            <a:off x="6055199" y="5166360"/>
            <a:ext cx="114300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6DE3572-57A6-E0CA-F3AB-5562ED36A475}"/>
              </a:ext>
            </a:extLst>
          </p:cNvPr>
          <p:cNvSpPr txBox="1"/>
          <p:nvPr/>
        </p:nvSpPr>
        <p:spPr>
          <a:xfrm>
            <a:off x="7246243" y="920755"/>
            <a:ext cx="10541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BAND ROOM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4DDD18-3F9F-6760-7315-21A4E9788EC0}"/>
              </a:ext>
            </a:extLst>
          </p:cNvPr>
          <p:cNvSpPr txBox="1"/>
          <p:nvPr/>
        </p:nvSpPr>
        <p:spPr>
          <a:xfrm>
            <a:off x="7246242" y="2825755"/>
            <a:ext cx="10541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AUDITORIUM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DF7C2A-CCDC-025E-AA82-6F46A35EA0FB}"/>
              </a:ext>
            </a:extLst>
          </p:cNvPr>
          <p:cNvSpPr txBox="1"/>
          <p:nvPr/>
        </p:nvSpPr>
        <p:spPr>
          <a:xfrm>
            <a:off x="7246241" y="4950916"/>
            <a:ext cx="10541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AUXILIARY GYMNASIUM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179B37-B0DB-3478-CB0C-A09711E71F66}"/>
              </a:ext>
            </a:extLst>
          </p:cNvPr>
          <p:cNvSpPr/>
          <p:nvPr/>
        </p:nvSpPr>
        <p:spPr>
          <a:xfrm>
            <a:off x="2759375" y="168339"/>
            <a:ext cx="708199" cy="1112515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CBB31D-D88E-4751-0FEE-0EDFF4410EAC}"/>
              </a:ext>
            </a:extLst>
          </p:cNvPr>
          <p:cNvSpPr/>
          <p:nvPr/>
        </p:nvSpPr>
        <p:spPr>
          <a:xfrm>
            <a:off x="1462799" y="1851659"/>
            <a:ext cx="990600" cy="4406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99C5CCD5-D44D-FA6C-8C7F-7F48795B38E2}"/>
              </a:ext>
            </a:extLst>
          </p:cNvPr>
          <p:cNvCxnSpPr>
            <a:cxnSpLocks/>
          </p:cNvCxnSpPr>
          <p:nvPr/>
        </p:nvCxnSpPr>
        <p:spPr>
          <a:xfrm rot="5400000">
            <a:off x="1434302" y="1338643"/>
            <a:ext cx="859798" cy="762001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DF09A9-400D-93DA-3A6C-DDF706909E2F}"/>
              </a:ext>
            </a:extLst>
          </p:cNvPr>
          <p:cNvCxnSpPr>
            <a:cxnSpLocks/>
          </p:cNvCxnSpPr>
          <p:nvPr/>
        </p:nvCxnSpPr>
        <p:spPr>
          <a:xfrm flipH="1">
            <a:off x="2169000" y="5318760"/>
            <a:ext cx="24359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4210AB9-27EE-179E-89A9-14FE92B10343}"/>
              </a:ext>
            </a:extLst>
          </p:cNvPr>
          <p:cNvSpPr txBox="1"/>
          <p:nvPr/>
        </p:nvSpPr>
        <p:spPr>
          <a:xfrm>
            <a:off x="956119" y="2149543"/>
            <a:ext cx="10541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ESPORTS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E4390F-4A73-9358-F58B-CFFF0CC170C5}"/>
              </a:ext>
            </a:extLst>
          </p:cNvPr>
          <p:cNvSpPr txBox="1"/>
          <p:nvPr/>
        </p:nvSpPr>
        <p:spPr>
          <a:xfrm>
            <a:off x="1170642" y="3585273"/>
            <a:ext cx="10541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JROTC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04B9117-1349-B430-F7A2-CB8EF0A2AFBB}"/>
              </a:ext>
            </a:extLst>
          </p:cNvPr>
          <p:cNvSpPr txBox="1"/>
          <p:nvPr/>
        </p:nvSpPr>
        <p:spPr>
          <a:xfrm>
            <a:off x="1071601" y="5187955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P.E. LOCKERS </a:t>
            </a:r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BDAA218A-F1D8-4FBB-3630-A655244E268D}"/>
              </a:ext>
            </a:extLst>
          </p:cNvPr>
          <p:cNvCxnSpPr>
            <a:cxnSpLocks/>
          </p:cNvCxnSpPr>
          <p:nvPr/>
        </p:nvCxnSpPr>
        <p:spPr>
          <a:xfrm rot="5400000">
            <a:off x="1167602" y="1833942"/>
            <a:ext cx="2307596" cy="121920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4010BD-A455-B7A4-3705-29A1A8B7E13B}"/>
              </a:ext>
            </a:extLst>
          </p:cNvPr>
          <p:cNvSpPr/>
          <p:nvPr/>
        </p:nvSpPr>
        <p:spPr>
          <a:xfrm>
            <a:off x="2412599" y="3749740"/>
            <a:ext cx="3642602" cy="2057400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5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72602-5BEA-6FEF-46BD-B2B35B2A4B09}"/>
              </a:ext>
            </a:extLst>
          </p:cNvPr>
          <p:cNvSpPr txBox="1"/>
          <p:nvPr/>
        </p:nvSpPr>
        <p:spPr>
          <a:xfrm>
            <a:off x="3138191" y="5791200"/>
            <a:ext cx="256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ESPORTS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F01D0B-857C-6526-CC9B-069FE9F98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508" y="381000"/>
            <a:ext cx="350070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74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5171FF-61BD-FA80-6E93-1ACC496EE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77890"/>
            <a:ext cx="3426050" cy="5257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046389-7C9E-4219-DB4B-F07A2561233E}"/>
              </a:ext>
            </a:extLst>
          </p:cNvPr>
          <p:cNvSpPr txBox="1"/>
          <p:nvPr/>
        </p:nvSpPr>
        <p:spPr>
          <a:xfrm>
            <a:off x="3138191" y="5791200"/>
            <a:ext cx="256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JROTC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F1BB02DB-83FD-2C78-09DB-FD5C570AC0E3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07024" y="4648200"/>
            <a:ext cx="1074776" cy="533400"/>
          </a:xfrm>
          <a:prstGeom prst="bentConnector3">
            <a:avLst>
              <a:gd name="adj1" fmla="val 18468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7B17C2-FB75-BBC9-F2B5-9EBE15B52807}"/>
              </a:ext>
            </a:extLst>
          </p:cNvPr>
          <p:cNvSpPr txBox="1"/>
          <p:nvPr/>
        </p:nvSpPr>
        <p:spPr>
          <a:xfrm>
            <a:off x="6781800" y="4517395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REQUIRES A </a:t>
            </a:r>
          </a:p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2-LOCK SYSTEM</a:t>
            </a:r>
            <a:endParaRPr lang="en-US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02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72602-5BEA-6FEF-46BD-B2B35B2A4B09}"/>
              </a:ext>
            </a:extLst>
          </p:cNvPr>
          <p:cNvSpPr txBox="1"/>
          <p:nvPr/>
        </p:nvSpPr>
        <p:spPr>
          <a:xfrm>
            <a:off x="3355988" y="5812795"/>
            <a:ext cx="256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BAND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B6459C-7A35-BD2E-363F-F2ECA38E3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" y="990600"/>
            <a:ext cx="8061611" cy="444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55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72602-5BEA-6FEF-46BD-B2B35B2A4B09}"/>
              </a:ext>
            </a:extLst>
          </p:cNvPr>
          <p:cNvSpPr txBox="1"/>
          <p:nvPr/>
        </p:nvSpPr>
        <p:spPr>
          <a:xfrm>
            <a:off x="3287583" y="5943600"/>
            <a:ext cx="256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AUDITORIUM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9346D8-AA3B-AF1D-410A-3080264D959A}"/>
              </a:ext>
            </a:extLst>
          </p:cNvPr>
          <p:cNvSpPr/>
          <p:nvPr/>
        </p:nvSpPr>
        <p:spPr>
          <a:xfrm>
            <a:off x="8139107" y="533400"/>
            <a:ext cx="228600" cy="533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E6FAB-DACF-FB30-B0D2-D137512F4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487" y="517414"/>
            <a:ext cx="6827024" cy="515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30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72602-5BEA-6FEF-46BD-B2B35B2A4B09}"/>
              </a:ext>
            </a:extLst>
          </p:cNvPr>
          <p:cNvSpPr txBox="1"/>
          <p:nvPr/>
        </p:nvSpPr>
        <p:spPr>
          <a:xfrm>
            <a:off x="3249483" y="5791200"/>
            <a:ext cx="25688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AUXILIARY GYMNASIUM WITH P.E. LOCKER ROOMS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92B19-A931-49B7-D07B-C0676762F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685800"/>
            <a:ext cx="7848600" cy="497523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FDC5DB-B2A5-11CD-FA1D-F88AD17779F5}"/>
              </a:ext>
            </a:extLst>
          </p:cNvPr>
          <p:cNvCxnSpPr/>
          <p:nvPr/>
        </p:nvCxnSpPr>
        <p:spPr>
          <a:xfrm>
            <a:off x="8458199" y="685800"/>
            <a:ext cx="0" cy="497523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878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97A8C-4D27-2B22-FBC5-6E5B058C9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7124"/>
            <a:ext cx="7162800" cy="599274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CE6A14-3357-AADF-95A4-1DF56FD8C692}"/>
              </a:ext>
            </a:extLst>
          </p:cNvPr>
          <p:cNvSpPr/>
          <p:nvPr/>
        </p:nvSpPr>
        <p:spPr>
          <a:xfrm>
            <a:off x="1447800" y="697318"/>
            <a:ext cx="2667000" cy="4484282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02A77D-06D1-32AC-080F-80D445A0032B}"/>
              </a:ext>
            </a:extLst>
          </p:cNvPr>
          <p:cNvSpPr/>
          <p:nvPr/>
        </p:nvSpPr>
        <p:spPr>
          <a:xfrm>
            <a:off x="4114800" y="678134"/>
            <a:ext cx="4191000" cy="5482547"/>
          </a:xfrm>
          <a:prstGeom prst="roundRect">
            <a:avLst>
              <a:gd name="adj" fmla="val 345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89E9DC3-41B2-4A76-F4DC-22CEA3FADEA4}"/>
              </a:ext>
            </a:extLst>
          </p:cNvPr>
          <p:cNvSpPr/>
          <p:nvPr/>
        </p:nvSpPr>
        <p:spPr>
          <a:xfrm>
            <a:off x="1447800" y="697318"/>
            <a:ext cx="762000" cy="1588680"/>
          </a:xfrm>
          <a:prstGeom prst="roundRect">
            <a:avLst>
              <a:gd name="adj" fmla="val 18106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D9D0D8-2229-CCA3-A1D2-E8EDBF5293FC}"/>
              </a:ext>
            </a:extLst>
          </p:cNvPr>
          <p:cNvCxnSpPr>
            <a:cxnSpLocks/>
          </p:cNvCxnSpPr>
          <p:nvPr/>
        </p:nvCxnSpPr>
        <p:spPr>
          <a:xfrm flipH="1">
            <a:off x="1030372" y="990600"/>
            <a:ext cx="41742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E801DE-83D6-1EF1-B5F9-1909795A94CF}"/>
              </a:ext>
            </a:extLst>
          </p:cNvPr>
          <p:cNvCxnSpPr>
            <a:cxnSpLocks/>
            <a:endCxn id="24" idx="3"/>
          </p:cNvCxnSpPr>
          <p:nvPr/>
        </p:nvCxnSpPr>
        <p:spPr>
          <a:xfrm flipH="1">
            <a:off x="1119020" y="4343400"/>
            <a:ext cx="32878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7AC07FD-C9B0-BFFA-A159-E09D541C8E06}"/>
              </a:ext>
            </a:extLst>
          </p:cNvPr>
          <p:cNvCxnSpPr>
            <a:cxnSpLocks/>
          </p:cNvCxnSpPr>
          <p:nvPr/>
        </p:nvCxnSpPr>
        <p:spPr>
          <a:xfrm flipH="1">
            <a:off x="3505200" y="5638800"/>
            <a:ext cx="6096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BCD5D82-DF7B-1CD8-1AAF-A4131CA5FCAC}"/>
              </a:ext>
            </a:extLst>
          </p:cNvPr>
          <p:cNvSpPr txBox="1"/>
          <p:nvPr/>
        </p:nvSpPr>
        <p:spPr>
          <a:xfrm>
            <a:off x="64864" y="872311"/>
            <a:ext cx="10541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CTE OFFICE</a:t>
            </a:r>
          </a:p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AND SPIRIT SHOP/BANK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9FF7C4-E8CA-26F4-E7D1-6019DE966426}"/>
              </a:ext>
            </a:extLst>
          </p:cNvPr>
          <p:cNvSpPr txBox="1"/>
          <p:nvPr/>
        </p:nvSpPr>
        <p:spPr>
          <a:xfrm>
            <a:off x="152400" y="4212595"/>
            <a:ext cx="966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CAFETERIA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E14D13-EBB3-0D8B-CE0A-AEAFD5F1D92B}"/>
              </a:ext>
            </a:extLst>
          </p:cNvPr>
          <p:cNvSpPr txBox="1"/>
          <p:nvPr/>
        </p:nvSpPr>
        <p:spPr>
          <a:xfrm>
            <a:off x="2385627" y="5423356"/>
            <a:ext cx="1119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COMPETITION GYMNASIUM</a:t>
            </a:r>
          </a:p>
        </p:txBody>
      </p:sp>
    </p:spTree>
    <p:extLst>
      <p:ext uri="{BB962C8B-B14F-4D97-AF65-F5344CB8AC3E}">
        <p14:creationId xmlns:p14="http://schemas.microsoft.com/office/powerpoint/2010/main" val="4242035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BD23CE-95DF-1162-CA4C-D85D97CE8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539" y="304800"/>
            <a:ext cx="4546922" cy="5791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9E60F6-C028-7C80-74EC-9E4789D16F27}"/>
              </a:ext>
            </a:extLst>
          </p:cNvPr>
          <p:cNvSpPr txBox="1"/>
          <p:nvPr/>
        </p:nvSpPr>
        <p:spPr>
          <a:xfrm>
            <a:off x="838200" y="5410200"/>
            <a:ext cx="1119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COMPETITION GYMNASIUM</a:t>
            </a:r>
          </a:p>
        </p:txBody>
      </p:sp>
    </p:spTree>
    <p:extLst>
      <p:ext uri="{BB962C8B-B14F-4D97-AF65-F5344CB8AC3E}">
        <p14:creationId xmlns:p14="http://schemas.microsoft.com/office/powerpoint/2010/main" val="1440744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7780C-4984-0293-42ED-AAB611241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49290"/>
            <a:ext cx="3648463" cy="58361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44EDFE-C66F-2450-A124-138E1545D05E}"/>
              </a:ext>
            </a:extLst>
          </p:cNvPr>
          <p:cNvSpPr txBox="1"/>
          <p:nvPr/>
        </p:nvSpPr>
        <p:spPr>
          <a:xfrm>
            <a:off x="3886200" y="6006787"/>
            <a:ext cx="11195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CAFETERIA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F3AC3AE-1F70-925A-CCF3-A59CE076FD12}"/>
              </a:ext>
            </a:extLst>
          </p:cNvPr>
          <p:cNvSpPr/>
          <p:nvPr/>
        </p:nvSpPr>
        <p:spPr>
          <a:xfrm rot="10800000">
            <a:off x="6379388" y="68269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1371611-3581-B1C6-CEB6-05E9E8BD0039}"/>
              </a:ext>
            </a:extLst>
          </p:cNvPr>
          <p:cNvSpPr/>
          <p:nvPr/>
        </p:nvSpPr>
        <p:spPr>
          <a:xfrm rot="10800000">
            <a:off x="6379388" y="136849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51E0749-AA10-5744-2AAC-7F934AF12D93}"/>
              </a:ext>
            </a:extLst>
          </p:cNvPr>
          <p:cNvSpPr/>
          <p:nvPr/>
        </p:nvSpPr>
        <p:spPr>
          <a:xfrm rot="10800000">
            <a:off x="6379388" y="312109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2C02036-46D1-ABD3-DD84-DDA3D33E8FAF}"/>
              </a:ext>
            </a:extLst>
          </p:cNvPr>
          <p:cNvSpPr/>
          <p:nvPr/>
        </p:nvSpPr>
        <p:spPr>
          <a:xfrm>
            <a:off x="2045687" y="388309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75F67E-12F7-AB84-5A06-661888664543}"/>
              </a:ext>
            </a:extLst>
          </p:cNvPr>
          <p:cNvSpPr txBox="1"/>
          <p:nvPr/>
        </p:nvSpPr>
        <p:spPr>
          <a:xfrm>
            <a:off x="6836588" y="649680"/>
            <a:ext cx="11890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CONCESSIONS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0F1223-433A-C1E2-7FEC-C024E3073F14}"/>
              </a:ext>
            </a:extLst>
          </p:cNvPr>
          <p:cNvSpPr txBox="1"/>
          <p:nvPr/>
        </p:nvSpPr>
        <p:spPr>
          <a:xfrm>
            <a:off x="6836587" y="1351984"/>
            <a:ext cx="1189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CAFETERIA STORAGE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204E5C-2AEF-92FA-63C0-763C8D56AF5F}"/>
              </a:ext>
            </a:extLst>
          </p:cNvPr>
          <p:cNvSpPr txBox="1"/>
          <p:nvPr/>
        </p:nvSpPr>
        <p:spPr>
          <a:xfrm>
            <a:off x="6871756" y="2935308"/>
            <a:ext cx="11890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ENTRANCE TO COMPETITION GYM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B499D4-D9BD-990C-CC10-B30B85B481E5}"/>
              </a:ext>
            </a:extLst>
          </p:cNvPr>
          <p:cNvSpPr txBox="1"/>
          <p:nvPr/>
        </p:nvSpPr>
        <p:spPr>
          <a:xfrm>
            <a:off x="812709" y="3883090"/>
            <a:ext cx="11890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KITCHEN SIDE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2D6A4FB-5009-4B51-B706-FE5D65816778}"/>
              </a:ext>
            </a:extLst>
          </p:cNvPr>
          <p:cNvSpPr/>
          <p:nvPr/>
        </p:nvSpPr>
        <p:spPr>
          <a:xfrm>
            <a:off x="2045687" y="1625865"/>
            <a:ext cx="1916713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3D4167-F3BF-282F-B119-805A7C297F28}"/>
              </a:ext>
            </a:extLst>
          </p:cNvPr>
          <p:cNvSpPr txBox="1"/>
          <p:nvPr/>
        </p:nvSpPr>
        <p:spPr>
          <a:xfrm>
            <a:off x="853851" y="1625865"/>
            <a:ext cx="11890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SOCIAL STAIR</a:t>
            </a:r>
          </a:p>
        </p:txBody>
      </p:sp>
    </p:spTree>
    <p:extLst>
      <p:ext uri="{BB962C8B-B14F-4D97-AF65-F5344CB8AC3E}">
        <p14:creationId xmlns:p14="http://schemas.microsoft.com/office/powerpoint/2010/main" val="1309353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2EA31-3770-B89F-9D5A-BEBB019D8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93876"/>
            <a:ext cx="2533650" cy="5438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00605A-8476-33CD-82E3-50CAE3028BFD}"/>
              </a:ext>
            </a:extLst>
          </p:cNvPr>
          <p:cNvSpPr txBox="1"/>
          <p:nvPr/>
        </p:nvSpPr>
        <p:spPr>
          <a:xfrm>
            <a:off x="6324601" y="3964099"/>
            <a:ext cx="990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SPIRIT SHOP/BANK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D64C4-3804-0583-8982-3F3D7C3428F2}"/>
              </a:ext>
            </a:extLst>
          </p:cNvPr>
          <p:cNvSpPr txBox="1"/>
          <p:nvPr/>
        </p:nvSpPr>
        <p:spPr>
          <a:xfrm>
            <a:off x="6257924" y="957217"/>
            <a:ext cx="914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CTE ADMIN OFFICE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1759FDE-5B50-052D-F519-DBD061D9D0AC}"/>
              </a:ext>
            </a:extLst>
          </p:cNvPr>
          <p:cNvSpPr/>
          <p:nvPr/>
        </p:nvSpPr>
        <p:spPr>
          <a:xfrm rot="10800000">
            <a:off x="5800725" y="4065243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4FA80D9-350B-187E-9FEF-42E4D3FAA39C}"/>
              </a:ext>
            </a:extLst>
          </p:cNvPr>
          <p:cNvSpPr/>
          <p:nvPr/>
        </p:nvSpPr>
        <p:spPr>
          <a:xfrm rot="10800000">
            <a:off x="5800724" y="11430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FBC47A-9FD9-9BD9-6ACF-8874A9454090}"/>
              </a:ext>
            </a:extLst>
          </p:cNvPr>
          <p:cNvSpPr txBox="1"/>
          <p:nvPr/>
        </p:nvSpPr>
        <p:spPr>
          <a:xfrm>
            <a:off x="3200400" y="5943600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SPIRIT SHOP / BANK &amp; CTE OFFICE</a:t>
            </a:r>
          </a:p>
        </p:txBody>
      </p:sp>
    </p:spTree>
    <p:extLst>
      <p:ext uri="{BB962C8B-B14F-4D97-AF65-F5344CB8AC3E}">
        <p14:creationId xmlns:p14="http://schemas.microsoft.com/office/powerpoint/2010/main" val="1707420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836A7-58FA-5B55-7E2D-A276C4350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88" y="149290"/>
            <a:ext cx="2895600" cy="457200"/>
          </a:xfrm>
        </p:spPr>
        <p:txBody>
          <a:bodyPr>
            <a:normAutofit/>
          </a:bodyPr>
          <a:lstStyle/>
          <a:p>
            <a:r>
              <a:rPr lang="en-US" sz="1600" dirty="0"/>
              <a:t>First Floor Plan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B4020A8-8941-E1DB-8142-956295A0E2FD}"/>
              </a:ext>
            </a:extLst>
          </p:cNvPr>
          <p:cNvSpPr txBox="1">
            <a:spLocks/>
          </p:cNvSpPr>
          <p:nvPr/>
        </p:nvSpPr>
        <p:spPr>
          <a:xfrm>
            <a:off x="118188" y="457200"/>
            <a:ext cx="2895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148,905 SF</a:t>
            </a:r>
          </a:p>
        </p:txBody>
      </p:sp>
      <p:pic>
        <p:nvPicPr>
          <p:cNvPr id="5" name="Picture 4" descr="A blueprint of a building&#10;&#10;Description automatically generated">
            <a:extLst>
              <a:ext uri="{FF2B5EF4-FFF2-40B4-BE49-F238E27FC236}">
                <a16:creationId xmlns:a16="http://schemas.microsoft.com/office/drawing/2014/main" id="{B0147517-162E-0B55-EB5A-B6050DF3F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t="13333" r="2548" b="16666"/>
          <a:stretch/>
        </p:blipFill>
        <p:spPr>
          <a:xfrm>
            <a:off x="2019300" y="105982"/>
            <a:ext cx="6400800" cy="62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75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8A3BE-A76A-85F2-E266-6CA87B3941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7890"/>
            <a:ext cx="7846335" cy="575778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CAD746-8D18-692B-7D1E-ECE4320877FD}"/>
              </a:ext>
            </a:extLst>
          </p:cNvPr>
          <p:cNvSpPr/>
          <p:nvPr/>
        </p:nvSpPr>
        <p:spPr>
          <a:xfrm>
            <a:off x="1600200" y="885212"/>
            <a:ext cx="2286000" cy="2238988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B95035-3E05-393B-A998-D66777A726B6}"/>
              </a:ext>
            </a:extLst>
          </p:cNvPr>
          <p:cNvSpPr/>
          <p:nvPr/>
        </p:nvSpPr>
        <p:spPr>
          <a:xfrm>
            <a:off x="3886200" y="885212"/>
            <a:ext cx="2362200" cy="2238988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0E8F08-10D2-A1D5-9AE9-B6E30E99570A}"/>
              </a:ext>
            </a:extLst>
          </p:cNvPr>
          <p:cNvSpPr/>
          <p:nvPr/>
        </p:nvSpPr>
        <p:spPr>
          <a:xfrm>
            <a:off x="6248400" y="885212"/>
            <a:ext cx="2362200" cy="2238988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EBD826-8D73-7933-E991-AAAD984F430C}"/>
              </a:ext>
            </a:extLst>
          </p:cNvPr>
          <p:cNvSpPr/>
          <p:nvPr/>
        </p:nvSpPr>
        <p:spPr>
          <a:xfrm>
            <a:off x="6477000" y="3124200"/>
            <a:ext cx="2133600" cy="3048000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27BAD420-AA07-93FD-F169-3B54884B0584}"/>
              </a:ext>
            </a:extLst>
          </p:cNvPr>
          <p:cNvCxnSpPr>
            <a:cxnSpLocks/>
          </p:cNvCxnSpPr>
          <p:nvPr/>
        </p:nvCxnSpPr>
        <p:spPr>
          <a:xfrm rot="5400000">
            <a:off x="1485900" y="3390900"/>
            <a:ext cx="990600" cy="45720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07E425EF-AF0D-AA6D-BFF1-5BCC062AB666}"/>
              </a:ext>
            </a:extLst>
          </p:cNvPr>
          <p:cNvCxnSpPr>
            <a:cxnSpLocks/>
          </p:cNvCxnSpPr>
          <p:nvPr/>
        </p:nvCxnSpPr>
        <p:spPr>
          <a:xfrm rot="5400000">
            <a:off x="3543300" y="3390900"/>
            <a:ext cx="990600" cy="45720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144C937A-76B7-B22F-3495-6CEC449F00A5}"/>
              </a:ext>
            </a:extLst>
          </p:cNvPr>
          <p:cNvCxnSpPr/>
          <p:nvPr/>
        </p:nvCxnSpPr>
        <p:spPr>
          <a:xfrm rot="5400000">
            <a:off x="5448300" y="3238500"/>
            <a:ext cx="990600" cy="76200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F5CDEDC-03F5-94F3-775D-177FFA822EE2}"/>
              </a:ext>
            </a:extLst>
          </p:cNvPr>
          <p:cNvCxnSpPr>
            <a:cxnSpLocks/>
          </p:cNvCxnSpPr>
          <p:nvPr/>
        </p:nvCxnSpPr>
        <p:spPr>
          <a:xfrm flipH="1">
            <a:off x="5854078" y="5363188"/>
            <a:ext cx="62292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65D5DDD-2277-4690-7578-588ED1C2D5CC}"/>
              </a:ext>
            </a:extLst>
          </p:cNvPr>
          <p:cNvSpPr txBox="1"/>
          <p:nvPr/>
        </p:nvSpPr>
        <p:spPr>
          <a:xfrm>
            <a:off x="1104900" y="4114800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AGRICULTURE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85A33D-E0D1-F0FE-7003-70312E026E05}"/>
              </a:ext>
            </a:extLst>
          </p:cNvPr>
          <p:cNvSpPr txBox="1"/>
          <p:nvPr/>
        </p:nvSpPr>
        <p:spPr>
          <a:xfrm>
            <a:off x="3135765" y="4114800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HEAVY EQUIPMENT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8A3A7D-039F-DA1A-5B7D-FCC9F12C5CBE}"/>
              </a:ext>
            </a:extLst>
          </p:cNvPr>
          <p:cNvSpPr txBox="1"/>
          <p:nvPr/>
        </p:nvSpPr>
        <p:spPr>
          <a:xfrm>
            <a:off x="4914900" y="4118085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ELECTRICAL ENGINEERING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043AFF-13E6-A3C0-8AFC-20B6A08335AD}"/>
              </a:ext>
            </a:extLst>
          </p:cNvPr>
          <p:cNvSpPr txBox="1"/>
          <p:nvPr/>
        </p:nvSpPr>
        <p:spPr>
          <a:xfrm>
            <a:off x="4806383" y="5147744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CAFETERIA KITCHEN</a:t>
            </a:r>
          </a:p>
        </p:txBody>
      </p:sp>
    </p:spTree>
    <p:extLst>
      <p:ext uri="{BB962C8B-B14F-4D97-AF65-F5344CB8AC3E}">
        <p14:creationId xmlns:p14="http://schemas.microsoft.com/office/powerpoint/2010/main" val="1765644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A92F6A-588F-10F7-393E-C08FF005E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28600"/>
            <a:ext cx="5267827" cy="563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A6943E-8B0C-6E38-3959-EC3F84653B69}"/>
              </a:ext>
            </a:extLst>
          </p:cNvPr>
          <p:cNvSpPr txBox="1"/>
          <p:nvPr/>
        </p:nvSpPr>
        <p:spPr>
          <a:xfrm>
            <a:off x="3902926" y="5867400"/>
            <a:ext cx="11195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AGRICULTURE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05C8F96-1323-2FB6-70CB-F7CA3783D524}"/>
              </a:ext>
            </a:extLst>
          </p:cNvPr>
          <p:cNvSpPr/>
          <p:nvPr/>
        </p:nvSpPr>
        <p:spPr>
          <a:xfrm rot="10800000">
            <a:off x="7239000" y="2286000"/>
            <a:ext cx="304800" cy="2286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DC1917-61E6-ADDC-A2E7-1E969169150B}"/>
              </a:ext>
            </a:extLst>
          </p:cNvPr>
          <p:cNvSpPr txBox="1"/>
          <p:nvPr/>
        </p:nvSpPr>
        <p:spPr>
          <a:xfrm>
            <a:off x="7410450" y="2061746"/>
            <a:ext cx="14258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SHARED CTE CLASSROOM</a:t>
            </a:r>
          </a:p>
          <a:p>
            <a:pPr algn="ctr"/>
            <a:r>
              <a:rPr lang="en-US" sz="800" dirty="0">
                <a:latin typeface="Century Gothic" panose="020B0502020202020204" pitchFamily="34" charset="0"/>
              </a:rPr>
              <a:t>(SHARES WITH HEAVY EQUIPMENT)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B8D07E2-62E6-4537-0D96-6310A85456FB}"/>
              </a:ext>
            </a:extLst>
          </p:cNvPr>
          <p:cNvSpPr/>
          <p:nvPr/>
        </p:nvSpPr>
        <p:spPr>
          <a:xfrm rot="16200000">
            <a:off x="6743700" y="3771900"/>
            <a:ext cx="304800" cy="2286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31AB7D-4E7C-C5E1-97FE-F1FF8286A58B}"/>
              </a:ext>
            </a:extLst>
          </p:cNvPr>
          <p:cNvSpPr txBox="1"/>
          <p:nvPr/>
        </p:nvSpPr>
        <p:spPr>
          <a:xfrm>
            <a:off x="6183183" y="4041710"/>
            <a:ext cx="1425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Century Gothic" panose="020B0502020202020204" pitchFamily="34" charset="0"/>
              </a:rPr>
              <a:t>ENTRY TO HEAVY EQUIPMENT LAB</a:t>
            </a:r>
          </a:p>
        </p:txBody>
      </p:sp>
    </p:spTree>
    <p:extLst>
      <p:ext uri="{BB962C8B-B14F-4D97-AF65-F5344CB8AC3E}">
        <p14:creationId xmlns:p14="http://schemas.microsoft.com/office/powerpoint/2010/main" val="1235049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B22869-AED9-3254-4D37-0978AEC55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80" y="381000"/>
            <a:ext cx="6973146" cy="5483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8698FB-5705-7CB1-633A-502948E6D210}"/>
              </a:ext>
            </a:extLst>
          </p:cNvPr>
          <p:cNvSpPr txBox="1"/>
          <p:nvPr/>
        </p:nvSpPr>
        <p:spPr>
          <a:xfrm>
            <a:off x="3780263" y="5864736"/>
            <a:ext cx="15834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HEAVY EQUIPMENT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BAB3ED5-E97E-C44E-9CB1-90242D04EEAD}"/>
              </a:ext>
            </a:extLst>
          </p:cNvPr>
          <p:cNvSpPr/>
          <p:nvPr/>
        </p:nvSpPr>
        <p:spPr>
          <a:xfrm rot="10800000">
            <a:off x="7664780" y="2615743"/>
            <a:ext cx="260020" cy="2286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0711A-71AB-26FB-08D1-B53E6FFC0554}"/>
              </a:ext>
            </a:extLst>
          </p:cNvPr>
          <p:cNvSpPr txBox="1"/>
          <p:nvPr/>
        </p:nvSpPr>
        <p:spPr>
          <a:xfrm>
            <a:off x="7924800" y="2514600"/>
            <a:ext cx="1066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SHARED CTE </a:t>
            </a:r>
          </a:p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CLASSROOM</a:t>
            </a:r>
          </a:p>
          <a:p>
            <a:pPr algn="ctr"/>
            <a:r>
              <a:rPr lang="en-US" sz="800" dirty="0">
                <a:latin typeface="Century Gothic" panose="020B0502020202020204" pitchFamily="34" charset="0"/>
              </a:rPr>
              <a:t>(SHARES WITH ELECTRICAL ENGINEERING)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CFADF49-4507-23FE-A2C9-EB020B1A31DD}"/>
              </a:ext>
            </a:extLst>
          </p:cNvPr>
          <p:cNvSpPr/>
          <p:nvPr/>
        </p:nvSpPr>
        <p:spPr>
          <a:xfrm rot="3650030">
            <a:off x="1970559" y="2966610"/>
            <a:ext cx="430887" cy="2286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DA7E0-FD92-95C7-507A-7679A764AF49}"/>
              </a:ext>
            </a:extLst>
          </p:cNvPr>
          <p:cNvSpPr txBox="1"/>
          <p:nvPr/>
        </p:nvSpPr>
        <p:spPr>
          <a:xfrm>
            <a:off x="1200150" y="2446466"/>
            <a:ext cx="1253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Century Gothic" panose="020B0502020202020204" pitchFamily="34" charset="0"/>
              </a:rPr>
              <a:t>ENTRY TO AG. CLASSROOM</a:t>
            </a:r>
          </a:p>
        </p:txBody>
      </p:sp>
    </p:spTree>
    <p:extLst>
      <p:ext uri="{BB962C8B-B14F-4D97-AF65-F5344CB8AC3E}">
        <p14:creationId xmlns:p14="http://schemas.microsoft.com/office/powerpoint/2010/main" val="3487577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7B6E67-4088-E79A-BBC7-12AF56076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7890"/>
            <a:ext cx="7543712" cy="5416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0E29F3-BA1D-34A4-570B-D642A7719A9E}"/>
              </a:ext>
            </a:extLst>
          </p:cNvPr>
          <p:cNvSpPr txBox="1"/>
          <p:nvPr/>
        </p:nvSpPr>
        <p:spPr>
          <a:xfrm>
            <a:off x="3528387" y="5946895"/>
            <a:ext cx="2010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ELECTRICAL ENGINEERING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D437194-1A6D-B210-077C-1EA15010B6AB}"/>
              </a:ext>
            </a:extLst>
          </p:cNvPr>
          <p:cNvSpPr/>
          <p:nvPr/>
        </p:nvSpPr>
        <p:spPr>
          <a:xfrm rot="16200000">
            <a:off x="1118086" y="3467100"/>
            <a:ext cx="304800" cy="2286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9A8994-CFD4-9FEA-8ED6-09975B5171F4}"/>
              </a:ext>
            </a:extLst>
          </p:cNvPr>
          <p:cNvSpPr txBox="1"/>
          <p:nvPr/>
        </p:nvSpPr>
        <p:spPr>
          <a:xfrm>
            <a:off x="557569" y="3810000"/>
            <a:ext cx="14258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SHARED CTE CLASSROOM</a:t>
            </a:r>
          </a:p>
          <a:p>
            <a:pPr algn="ctr"/>
            <a:r>
              <a:rPr lang="en-US" sz="800" dirty="0">
                <a:latin typeface="Century Gothic" panose="020B0502020202020204" pitchFamily="34" charset="0"/>
              </a:rPr>
              <a:t>(SHARES WITH HEAVY EQUIPMENT)</a:t>
            </a:r>
          </a:p>
        </p:txBody>
      </p:sp>
    </p:spTree>
    <p:extLst>
      <p:ext uri="{BB962C8B-B14F-4D97-AF65-F5344CB8AC3E}">
        <p14:creationId xmlns:p14="http://schemas.microsoft.com/office/powerpoint/2010/main" val="4042157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A5262-A53D-C4E8-78DF-50F94109D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799" y="279150"/>
            <a:ext cx="3514911" cy="55882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4F164-E12A-2F3B-58FC-CBDCF8614B7A}"/>
              </a:ext>
            </a:extLst>
          </p:cNvPr>
          <p:cNvSpPr txBox="1"/>
          <p:nvPr/>
        </p:nvSpPr>
        <p:spPr>
          <a:xfrm>
            <a:off x="3528387" y="5946895"/>
            <a:ext cx="2010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CAFETERIA KITCHEN</a:t>
            </a:r>
          </a:p>
        </p:txBody>
      </p:sp>
    </p:spTree>
    <p:extLst>
      <p:ext uri="{BB962C8B-B14F-4D97-AF65-F5344CB8AC3E}">
        <p14:creationId xmlns:p14="http://schemas.microsoft.com/office/powerpoint/2010/main" val="1575316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558C52-9CB2-7EE1-DD78-54BE724C9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5000"/>
            <a:ext cx="8534400" cy="332621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17B178-318D-1A05-4EFF-BF5858F64305}"/>
              </a:ext>
            </a:extLst>
          </p:cNvPr>
          <p:cNvSpPr/>
          <p:nvPr/>
        </p:nvSpPr>
        <p:spPr>
          <a:xfrm>
            <a:off x="609600" y="2222694"/>
            <a:ext cx="3657600" cy="3008518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2C0801-68F0-B8EC-A8AC-3152D8C363F9}"/>
              </a:ext>
            </a:extLst>
          </p:cNvPr>
          <p:cNvSpPr/>
          <p:nvPr/>
        </p:nvSpPr>
        <p:spPr>
          <a:xfrm>
            <a:off x="4267200" y="2222694"/>
            <a:ext cx="2743200" cy="3008518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481273-2789-650E-77C6-8280DE6DFA97}"/>
              </a:ext>
            </a:extLst>
          </p:cNvPr>
          <p:cNvSpPr/>
          <p:nvPr/>
        </p:nvSpPr>
        <p:spPr>
          <a:xfrm>
            <a:off x="7010400" y="2222694"/>
            <a:ext cx="1752600" cy="3008518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E7F543-980E-08F4-F3AA-B1CDDE354DB7}"/>
              </a:ext>
            </a:extLst>
          </p:cNvPr>
          <p:cNvCxnSpPr>
            <a:cxnSpLocks/>
          </p:cNvCxnSpPr>
          <p:nvPr/>
        </p:nvCxnSpPr>
        <p:spPr>
          <a:xfrm flipV="1">
            <a:off x="2743200" y="1689294"/>
            <a:ext cx="0" cy="533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110337-0D95-5450-E077-D62B2F5C9A33}"/>
              </a:ext>
            </a:extLst>
          </p:cNvPr>
          <p:cNvCxnSpPr>
            <a:cxnSpLocks/>
          </p:cNvCxnSpPr>
          <p:nvPr/>
        </p:nvCxnSpPr>
        <p:spPr>
          <a:xfrm flipV="1">
            <a:off x="5334000" y="1689294"/>
            <a:ext cx="0" cy="533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A07CAB-87F6-B109-28DC-8152C286344C}"/>
              </a:ext>
            </a:extLst>
          </p:cNvPr>
          <p:cNvCxnSpPr/>
          <p:nvPr/>
        </p:nvCxnSpPr>
        <p:spPr>
          <a:xfrm flipV="1">
            <a:off x="7239000" y="1689294"/>
            <a:ext cx="0" cy="533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8E2E5A7-7DF8-89A4-4CD2-5FCF773C3683}"/>
              </a:ext>
            </a:extLst>
          </p:cNvPr>
          <p:cNvSpPr txBox="1"/>
          <p:nvPr/>
        </p:nvSpPr>
        <p:spPr>
          <a:xfrm>
            <a:off x="2095500" y="1402979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WELDING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CD9044-6493-DCC1-D9E9-269990662B45}"/>
              </a:ext>
            </a:extLst>
          </p:cNvPr>
          <p:cNvSpPr txBox="1"/>
          <p:nvPr/>
        </p:nvSpPr>
        <p:spPr>
          <a:xfrm>
            <a:off x="4686300" y="1398909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CARPENTRY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802DE3-45D0-B0AD-35A4-70CDEC2BA043}"/>
              </a:ext>
            </a:extLst>
          </p:cNvPr>
          <p:cNvSpPr txBox="1"/>
          <p:nvPr/>
        </p:nvSpPr>
        <p:spPr>
          <a:xfrm>
            <a:off x="6591300" y="1228166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INDUSTRIAL MAINTENANCE</a:t>
            </a:r>
          </a:p>
        </p:txBody>
      </p:sp>
    </p:spTree>
    <p:extLst>
      <p:ext uri="{BB962C8B-B14F-4D97-AF65-F5344CB8AC3E}">
        <p14:creationId xmlns:p14="http://schemas.microsoft.com/office/powerpoint/2010/main" val="797960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EFAFA-B5CD-684B-A1D8-978914E72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35256"/>
            <a:ext cx="7566212" cy="5198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74C86B-8161-3704-F99F-A03E9FD19274}"/>
              </a:ext>
            </a:extLst>
          </p:cNvPr>
          <p:cNvSpPr txBox="1"/>
          <p:nvPr/>
        </p:nvSpPr>
        <p:spPr>
          <a:xfrm>
            <a:off x="3528387" y="5946895"/>
            <a:ext cx="2010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WELDING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09859E04-077D-DA21-0066-B57B00660014}"/>
              </a:ext>
            </a:extLst>
          </p:cNvPr>
          <p:cNvSpPr/>
          <p:nvPr/>
        </p:nvSpPr>
        <p:spPr>
          <a:xfrm rot="10800000">
            <a:off x="7729038" y="4267200"/>
            <a:ext cx="576761" cy="2286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2C53A7-9C41-87BA-DA79-8D03CAA78076}"/>
              </a:ext>
            </a:extLst>
          </p:cNvPr>
          <p:cNvSpPr txBox="1"/>
          <p:nvPr/>
        </p:nvSpPr>
        <p:spPr>
          <a:xfrm>
            <a:off x="7620000" y="4495801"/>
            <a:ext cx="14258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SHARED CTE CLASSROOM</a:t>
            </a:r>
          </a:p>
          <a:p>
            <a:pPr algn="ctr"/>
            <a:r>
              <a:rPr lang="en-US" sz="800" dirty="0">
                <a:latin typeface="Century Gothic" panose="020B0502020202020204" pitchFamily="34" charset="0"/>
              </a:rPr>
              <a:t>(SHARES WITH CARPENTRY)</a:t>
            </a:r>
          </a:p>
        </p:txBody>
      </p:sp>
    </p:spTree>
    <p:extLst>
      <p:ext uri="{BB962C8B-B14F-4D97-AF65-F5344CB8AC3E}">
        <p14:creationId xmlns:p14="http://schemas.microsoft.com/office/powerpoint/2010/main" val="3707953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C4905-311C-42E8-3431-7C5605426A5D}"/>
              </a:ext>
            </a:extLst>
          </p:cNvPr>
          <p:cNvSpPr txBox="1"/>
          <p:nvPr/>
        </p:nvSpPr>
        <p:spPr>
          <a:xfrm>
            <a:off x="3528387" y="5946895"/>
            <a:ext cx="2010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CARPENTRY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BFEA3-17F6-7958-D2FF-A4E531A58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49290"/>
            <a:ext cx="6437530" cy="54102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5C93816-FD35-A777-C8B0-E2DCF08296E7}"/>
              </a:ext>
            </a:extLst>
          </p:cNvPr>
          <p:cNvSpPr/>
          <p:nvPr/>
        </p:nvSpPr>
        <p:spPr>
          <a:xfrm rot="5400000">
            <a:off x="1552833" y="3086100"/>
            <a:ext cx="457200" cy="2286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5AB520-5F8B-CD2C-1AA5-368EC54ED05B}"/>
              </a:ext>
            </a:extLst>
          </p:cNvPr>
          <p:cNvSpPr txBox="1"/>
          <p:nvPr/>
        </p:nvSpPr>
        <p:spPr>
          <a:xfrm>
            <a:off x="1068516" y="2245841"/>
            <a:ext cx="14258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SHARED CTE CLASSROOM</a:t>
            </a:r>
          </a:p>
          <a:p>
            <a:pPr algn="ctr"/>
            <a:r>
              <a:rPr lang="en-US" sz="800" dirty="0">
                <a:latin typeface="Century Gothic" panose="020B0502020202020204" pitchFamily="34" charset="0"/>
              </a:rPr>
              <a:t>(SHARES WITH WELDING)</a:t>
            </a:r>
          </a:p>
        </p:txBody>
      </p:sp>
    </p:spTree>
    <p:extLst>
      <p:ext uri="{BB962C8B-B14F-4D97-AF65-F5344CB8AC3E}">
        <p14:creationId xmlns:p14="http://schemas.microsoft.com/office/powerpoint/2010/main" val="3458289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6AD204-AE29-9899-32A1-5B3FEBE4340D}"/>
              </a:ext>
            </a:extLst>
          </p:cNvPr>
          <p:cNvSpPr txBox="1"/>
          <p:nvPr/>
        </p:nvSpPr>
        <p:spPr>
          <a:xfrm>
            <a:off x="3528387" y="5946895"/>
            <a:ext cx="2010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INDUSTRIAL MAINTENANCE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C69F58-D557-78BB-E137-C39430081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55845"/>
            <a:ext cx="5973833" cy="5039379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11685112-100A-1162-B7E0-41B3F7D07A82}"/>
              </a:ext>
            </a:extLst>
          </p:cNvPr>
          <p:cNvSpPr/>
          <p:nvPr/>
        </p:nvSpPr>
        <p:spPr>
          <a:xfrm rot="10800000">
            <a:off x="6926333" y="1048476"/>
            <a:ext cx="304800" cy="2286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A2CEA-8155-8ED9-F5A4-B284C1B10F6C}"/>
              </a:ext>
            </a:extLst>
          </p:cNvPr>
          <p:cNvSpPr txBox="1"/>
          <p:nvPr/>
        </p:nvSpPr>
        <p:spPr>
          <a:xfrm>
            <a:off x="7097783" y="824222"/>
            <a:ext cx="14258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SHARED CTE CLASSROOM</a:t>
            </a:r>
          </a:p>
          <a:p>
            <a:pPr algn="ctr"/>
            <a:r>
              <a:rPr lang="en-US" sz="800" dirty="0">
                <a:latin typeface="Century Gothic" panose="020B0502020202020204" pitchFamily="34" charset="0"/>
              </a:rPr>
              <a:t>(SHARES WITH ENGINEERING TECH)</a:t>
            </a:r>
          </a:p>
        </p:txBody>
      </p:sp>
    </p:spTree>
    <p:extLst>
      <p:ext uri="{BB962C8B-B14F-4D97-AF65-F5344CB8AC3E}">
        <p14:creationId xmlns:p14="http://schemas.microsoft.com/office/powerpoint/2010/main" val="1980545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28F708-DBE9-ABEE-97F9-6869E96236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05" y="181262"/>
            <a:ext cx="7018787" cy="5943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22B1166-5A04-F2AD-4605-271552221043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Second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D62F7C-8A7C-9C0C-5B55-5BFC7B64D731}"/>
              </a:ext>
            </a:extLst>
          </p:cNvPr>
          <p:cNvSpPr/>
          <p:nvPr/>
        </p:nvSpPr>
        <p:spPr>
          <a:xfrm>
            <a:off x="834005" y="1447800"/>
            <a:ext cx="1604395" cy="1142999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E496F2-4B31-BDF3-9A63-22980CFF308D}"/>
              </a:ext>
            </a:extLst>
          </p:cNvPr>
          <p:cNvSpPr/>
          <p:nvPr/>
        </p:nvSpPr>
        <p:spPr>
          <a:xfrm>
            <a:off x="2286000" y="3794740"/>
            <a:ext cx="1676400" cy="1082059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1161F6-672D-045F-0C71-E84335B1BA7D}"/>
              </a:ext>
            </a:extLst>
          </p:cNvPr>
          <p:cNvSpPr/>
          <p:nvPr/>
        </p:nvSpPr>
        <p:spPr>
          <a:xfrm>
            <a:off x="5029200" y="3810001"/>
            <a:ext cx="914400" cy="1066798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61CA3B-FCED-32CB-D6ED-85356FDA0504}"/>
              </a:ext>
            </a:extLst>
          </p:cNvPr>
          <p:cNvSpPr/>
          <p:nvPr/>
        </p:nvSpPr>
        <p:spPr>
          <a:xfrm>
            <a:off x="4462971" y="3810002"/>
            <a:ext cx="566229" cy="1066796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D8F9F39-96B8-D997-EA30-58C4AA36DB13}"/>
              </a:ext>
            </a:extLst>
          </p:cNvPr>
          <p:cNvSpPr/>
          <p:nvPr/>
        </p:nvSpPr>
        <p:spPr>
          <a:xfrm>
            <a:off x="6202216" y="3733798"/>
            <a:ext cx="1341583" cy="1142999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A6A380-1996-87B2-C2C6-E19FB2C5AE08}"/>
              </a:ext>
            </a:extLst>
          </p:cNvPr>
          <p:cNvSpPr/>
          <p:nvPr/>
        </p:nvSpPr>
        <p:spPr>
          <a:xfrm>
            <a:off x="6202215" y="2057400"/>
            <a:ext cx="1650577" cy="1447799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6BEFDE3-9F38-D03E-E639-30E74D4A3628}"/>
              </a:ext>
            </a:extLst>
          </p:cNvPr>
          <p:cNvSpPr/>
          <p:nvPr/>
        </p:nvSpPr>
        <p:spPr>
          <a:xfrm>
            <a:off x="6248400" y="304801"/>
            <a:ext cx="1604392" cy="914400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4C261E-A804-E0CF-F69C-42051FA28867}"/>
              </a:ext>
            </a:extLst>
          </p:cNvPr>
          <p:cNvCxnSpPr/>
          <p:nvPr/>
        </p:nvCxnSpPr>
        <p:spPr>
          <a:xfrm>
            <a:off x="1219200" y="2590799"/>
            <a:ext cx="0" cy="3810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1874604-F7CB-AE2A-D47C-43626761D384}"/>
              </a:ext>
            </a:extLst>
          </p:cNvPr>
          <p:cNvCxnSpPr/>
          <p:nvPr/>
        </p:nvCxnSpPr>
        <p:spPr>
          <a:xfrm flipH="1">
            <a:off x="1676400" y="3962400"/>
            <a:ext cx="6096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18ECF7-1601-F26F-31E2-ED9C9C8B66C0}"/>
              </a:ext>
            </a:extLst>
          </p:cNvPr>
          <p:cNvCxnSpPr>
            <a:cxnSpLocks/>
          </p:cNvCxnSpPr>
          <p:nvPr/>
        </p:nvCxnSpPr>
        <p:spPr>
          <a:xfrm flipV="1">
            <a:off x="4572000" y="3581400"/>
            <a:ext cx="0" cy="2286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61F082C-1086-7EB1-4E2B-90E15BD080D7}"/>
              </a:ext>
            </a:extLst>
          </p:cNvPr>
          <p:cNvCxnSpPr/>
          <p:nvPr/>
        </p:nvCxnSpPr>
        <p:spPr>
          <a:xfrm flipH="1">
            <a:off x="1676400" y="3581400"/>
            <a:ext cx="28956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7943EB-EE41-9221-959D-E5708744BE9A}"/>
              </a:ext>
            </a:extLst>
          </p:cNvPr>
          <p:cNvCxnSpPr>
            <a:cxnSpLocks/>
          </p:cNvCxnSpPr>
          <p:nvPr/>
        </p:nvCxnSpPr>
        <p:spPr>
          <a:xfrm>
            <a:off x="5276850" y="4876797"/>
            <a:ext cx="0" cy="6096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AC6D88D-FAE3-1E38-66A4-12CF37B2567F}"/>
              </a:ext>
            </a:extLst>
          </p:cNvPr>
          <p:cNvCxnSpPr>
            <a:cxnSpLocks/>
          </p:cNvCxnSpPr>
          <p:nvPr/>
        </p:nvCxnSpPr>
        <p:spPr>
          <a:xfrm flipH="1">
            <a:off x="1676400" y="5486400"/>
            <a:ext cx="360045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481B2E1-1202-F353-B998-5033F6D756B7}"/>
              </a:ext>
            </a:extLst>
          </p:cNvPr>
          <p:cNvCxnSpPr>
            <a:cxnSpLocks/>
          </p:cNvCxnSpPr>
          <p:nvPr/>
        </p:nvCxnSpPr>
        <p:spPr>
          <a:xfrm>
            <a:off x="7543799" y="4495800"/>
            <a:ext cx="60960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57E602-4E9D-E449-C8B6-A07881ADBC24}"/>
              </a:ext>
            </a:extLst>
          </p:cNvPr>
          <p:cNvCxnSpPr/>
          <p:nvPr/>
        </p:nvCxnSpPr>
        <p:spPr>
          <a:xfrm>
            <a:off x="7852792" y="3352800"/>
            <a:ext cx="30060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25CFF8E-1A68-1580-7BD5-8CC914A4D965}"/>
              </a:ext>
            </a:extLst>
          </p:cNvPr>
          <p:cNvCxnSpPr/>
          <p:nvPr/>
        </p:nvCxnSpPr>
        <p:spPr>
          <a:xfrm>
            <a:off x="7852792" y="1066800"/>
            <a:ext cx="30060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654B32A-6D6D-0983-11E7-6B9A9D0DE886}"/>
              </a:ext>
            </a:extLst>
          </p:cNvPr>
          <p:cNvSpPr txBox="1"/>
          <p:nvPr/>
        </p:nvSpPr>
        <p:spPr>
          <a:xfrm>
            <a:off x="213731" y="2954243"/>
            <a:ext cx="2010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ENGLISH </a:t>
            </a:r>
            <a:r>
              <a:rPr lang="en-US" sz="800" dirty="0">
                <a:latin typeface="Century Gothic" panose="020B0502020202020204" pitchFamily="34" charset="0"/>
              </a:rPr>
              <a:t>(TYPICAL PAIR)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2B4F15-4341-589E-95B3-4D646D0EFD20}"/>
              </a:ext>
            </a:extLst>
          </p:cNvPr>
          <p:cNvSpPr txBox="1"/>
          <p:nvPr/>
        </p:nvSpPr>
        <p:spPr>
          <a:xfrm>
            <a:off x="500642" y="5270956"/>
            <a:ext cx="122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SATELLITE MEDIA CENTER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563A0D-763F-B043-3288-97CEA8FE2DA4}"/>
              </a:ext>
            </a:extLst>
          </p:cNvPr>
          <p:cNvSpPr txBox="1"/>
          <p:nvPr/>
        </p:nvSpPr>
        <p:spPr>
          <a:xfrm>
            <a:off x="443846" y="3363853"/>
            <a:ext cx="13415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ADMINISTRATION SATELLITE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F9C9A6-6C8F-B9F8-A978-910180309A12}"/>
              </a:ext>
            </a:extLst>
          </p:cNvPr>
          <p:cNvSpPr txBox="1"/>
          <p:nvPr/>
        </p:nvSpPr>
        <p:spPr>
          <a:xfrm>
            <a:off x="401351" y="3858809"/>
            <a:ext cx="142614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SOCIAL STUDIES </a:t>
            </a:r>
          </a:p>
          <a:p>
            <a:pPr algn="ctr"/>
            <a:r>
              <a:rPr lang="en-US" sz="800" dirty="0">
                <a:latin typeface="Century Gothic" panose="020B0502020202020204" pitchFamily="34" charset="0"/>
              </a:rPr>
              <a:t>(TYPICAL PAIR)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65CE49-B0DE-902C-219F-E8303FB74E34}"/>
              </a:ext>
            </a:extLst>
          </p:cNvPr>
          <p:cNvSpPr txBox="1"/>
          <p:nvPr/>
        </p:nvSpPr>
        <p:spPr>
          <a:xfrm>
            <a:off x="7966810" y="4343400"/>
            <a:ext cx="1227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SCIENCE CLASSROOM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2F8D09-F804-0CAA-62EA-62C640CC3C56}"/>
              </a:ext>
            </a:extLst>
          </p:cNvPr>
          <p:cNvSpPr txBox="1"/>
          <p:nvPr/>
        </p:nvSpPr>
        <p:spPr>
          <a:xfrm>
            <a:off x="8052758" y="3217222"/>
            <a:ext cx="10218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SCIENCE </a:t>
            </a:r>
          </a:p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LAB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BE96CCE-4B7C-88DA-95F0-172F5F88E323}"/>
              </a:ext>
            </a:extLst>
          </p:cNvPr>
          <p:cNvSpPr txBox="1"/>
          <p:nvPr/>
        </p:nvSpPr>
        <p:spPr>
          <a:xfrm>
            <a:off x="8077200" y="935995"/>
            <a:ext cx="623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ART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A4E4C35-36DB-1F42-1396-2CB81C018FA0}"/>
              </a:ext>
            </a:extLst>
          </p:cNvPr>
          <p:cNvSpPr/>
          <p:nvPr/>
        </p:nvSpPr>
        <p:spPr>
          <a:xfrm>
            <a:off x="4678218" y="3276600"/>
            <a:ext cx="1265374" cy="533401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95D5966-FAF9-2945-C0BD-4CC8F93E12C4}"/>
              </a:ext>
            </a:extLst>
          </p:cNvPr>
          <p:cNvCxnSpPr>
            <a:cxnSpLocks/>
          </p:cNvCxnSpPr>
          <p:nvPr/>
        </p:nvCxnSpPr>
        <p:spPr>
          <a:xfrm>
            <a:off x="5041900" y="2954243"/>
            <a:ext cx="0" cy="3223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7D563AC-E2C4-0117-6618-16EE208DB48E}"/>
              </a:ext>
            </a:extLst>
          </p:cNvPr>
          <p:cNvCxnSpPr>
            <a:cxnSpLocks/>
          </p:cNvCxnSpPr>
          <p:nvPr/>
        </p:nvCxnSpPr>
        <p:spPr>
          <a:xfrm flipH="1">
            <a:off x="4038600" y="2954243"/>
            <a:ext cx="10033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0790EA5-E1D6-0B7E-0A8B-F5272715DA29}"/>
              </a:ext>
            </a:extLst>
          </p:cNvPr>
          <p:cNvSpPr txBox="1"/>
          <p:nvPr/>
        </p:nvSpPr>
        <p:spPr>
          <a:xfrm>
            <a:off x="3465224" y="2817088"/>
            <a:ext cx="623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FLEX SPACE</a:t>
            </a:r>
          </a:p>
        </p:txBody>
      </p:sp>
    </p:spTree>
    <p:extLst>
      <p:ext uri="{BB962C8B-B14F-4D97-AF65-F5344CB8AC3E}">
        <p14:creationId xmlns:p14="http://schemas.microsoft.com/office/powerpoint/2010/main" val="2662033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1D9A9F-81E3-2BCB-F5F5-1218F162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88" y="149290"/>
            <a:ext cx="2895600" cy="457200"/>
          </a:xfrm>
        </p:spPr>
        <p:txBody>
          <a:bodyPr>
            <a:normAutofit/>
          </a:bodyPr>
          <a:lstStyle/>
          <a:p>
            <a:r>
              <a:rPr lang="en-US" sz="1600" dirty="0"/>
              <a:t>Second Floor Plan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EFE883-7C7F-59CB-5281-DF461317D867}"/>
              </a:ext>
            </a:extLst>
          </p:cNvPr>
          <p:cNvSpPr txBox="1">
            <a:spLocks/>
          </p:cNvSpPr>
          <p:nvPr/>
        </p:nvSpPr>
        <p:spPr>
          <a:xfrm>
            <a:off x="118188" y="457200"/>
            <a:ext cx="2895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57,211 SF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B04F8E-3DFC-036B-5CDD-B8064C76C682}"/>
              </a:ext>
            </a:extLst>
          </p:cNvPr>
          <p:cNvSpPr txBox="1">
            <a:spLocks/>
          </p:cNvSpPr>
          <p:nvPr/>
        </p:nvSpPr>
        <p:spPr>
          <a:xfrm>
            <a:off x="118188" y="923925"/>
            <a:ext cx="2895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u="sng" dirty="0"/>
              <a:t>Total: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4E2087-AD4F-CD29-0140-B8550CA2FCE4}"/>
              </a:ext>
            </a:extLst>
          </p:cNvPr>
          <p:cNvSpPr txBox="1">
            <a:spLocks/>
          </p:cNvSpPr>
          <p:nvPr/>
        </p:nvSpPr>
        <p:spPr>
          <a:xfrm>
            <a:off x="118188" y="1231835"/>
            <a:ext cx="2895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206,116 SF</a:t>
            </a:r>
          </a:p>
        </p:txBody>
      </p:sp>
      <p:pic>
        <p:nvPicPr>
          <p:cNvPr id="3" name="Picture 2" descr="A floor plan of a building&#10;&#10;Description automatically generated">
            <a:extLst>
              <a:ext uri="{FF2B5EF4-FFF2-40B4-BE49-F238E27FC236}">
                <a16:creationId xmlns:a16="http://schemas.microsoft.com/office/drawing/2014/main" id="{B4E80A8E-16CE-A100-1CE6-88A6A0612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5556" r="5425" b="18889"/>
          <a:stretch/>
        </p:blipFill>
        <p:spPr>
          <a:xfrm>
            <a:off x="2133600" y="222992"/>
            <a:ext cx="6248400" cy="604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38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Second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DB801-419C-F240-B8A2-22EA535E4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990600"/>
            <a:ext cx="5934075" cy="4219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D73EDC-A5DD-23FB-28B1-29051A5CE657}"/>
              </a:ext>
            </a:extLst>
          </p:cNvPr>
          <p:cNvSpPr txBox="1"/>
          <p:nvPr/>
        </p:nvSpPr>
        <p:spPr>
          <a:xfrm>
            <a:off x="3581400" y="5476810"/>
            <a:ext cx="1790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entury Gothic" panose="020B0502020202020204" pitchFamily="34" charset="0"/>
              </a:rPr>
              <a:t>ENGLISH </a:t>
            </a:r>
            <a:r>
              <a:rPr lang="en-US" sz="1100" dirty="0">
                <a:latin typeface="Century Gothic" panose="020B0502020202020204" pitchFamily="34" charset="0"/>
              </a:rPr>
              <a:t>(TYPICAL PAIR)</a:t>
            </a:r>
          </a:p>
        </p:txBody>
      </p:sp>
    </p:spTree>
    <p:extLst>
      <p:ext uri="{BB962C8B-B14F-4D97-AF65-F5344CB8AC3E}">
        <p14:creationId xmlns:p14="http://schemas.microsoft.com/office/powerpoint/2010/main" val="19691829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Second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73EDC-A5DD-23FB-28B1-29051A5CE657}"/>
              </a:ext>
            </a:extLst>
          </p:cNvPr>
          <p:cNvSpPr txBox="1"/>
          <p:nvPr/>
        </p:nvSpPr>
        <p:spPr>
          <a:xfrm>
            <a:off x="3581400" y="5476810"/>
            <a:ext cx="1790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ART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1F53B-F8AF-E759-3A08-1CCFDDD71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885510"/>
            <a:ext cx="67056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64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Second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73EDC-A5DD-23FB-28B1-29051A5CE657}"/>
              </a:ext>
            </a:extLst>
          </p:cNvPr>
          <p:cNvSpPr txBox="1"/>
          <p:nvPr/>
        </p:nvSpPr>
        <p:spPr>
          <a:xfrm>
            <a:off x="3581400" y="5865748"/>
            <a:ext cx="1790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SCIENCE LAB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89DF7-0C0B-69CB-874D-9271F257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568390"/>
            <a:ext cx="5703844" cy="51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533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Second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73EDC-A5DD-23FB-28B1-29051A5CE657}"/>
              </a:ext>
            </a:extLst>
          </p:cNvPr>
          <p:cNvSpPr txBox="1"/>
          <p:nvPr/>
        </p:nvSpPr>
        <p:spPr>
          <a:xfrm>
            <a:off x="3581400" y="5476810"/>
            <a:ext cx="1790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entury Gothic" panose="020B0502020202020204" pitchFamily="34" charset="0"/>
              </a:rPr>
              <a:t>ENGLISH </a:t>
            </a:r>
            <a:r>
              <a:rPr lang="en-US" sz="1100" dirty="0">
                <a:latin typeface="Century Gothic" panose="020B0502020202020204" pitchFamily="34" charset="0"/>
              </a:rPr>
              <a:t>(TYPICAL PAIR)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AD734-70A5-BCA3-962B-5865F4D4D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768350"/>
            <a:ext cx="5568651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232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Second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73EDC-A5DD-23FB-28B1-29051A5CE657}"/>
              </a:ext>
            </a:extLst>
          </p:cNvPr>
          <p:cNvSpPr txBox="1"/>
          <p:nvPr/>
        </p:nvSpPr>
        <p:spPr>
          <a:xfrm>
            <a:off x="3657600" y="5640702"/>
            <a:ext cx="1962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entury Gothic" panose="020B0502020202020204" pitchFamily="34" charset="0"/>
              </a:rPr>
              <a:t>SATELLITE MEDIA CENTERS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6C7FA-E751-1EC0-C94F-E849595F8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762" y="1217298"/>
            <a:ext cx="3250743" cy="3605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E58AC6-63CF-94DA-CB83-FB38314D6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75" y="736350"/>
            <a:ext cx="3430049" cy="4086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6BAF67-6B90-4C2B-F45F-08AEEF59C51F}"/>
              </a:ext>
            </a:extLst>
          </p:cNvPr>
          <p:cNvSpPr txBox="1"/>
          <p:nvPr/>
        </p:nvSpPr>
        <p:spPr>
          <a:xfrm>
            <a:off x="1752600" y="4969996"/>
            <a:ext cx="2057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VARIATION 1</a:t>
            </a:r>
          </a:p>
          <a:p>
            <a:pPr algn="ctr"/>
            <a:r>
              <a:rPr lang="en-US" sz="800" dirty="0">
                <a:latin typeface="Century Gothic" panose="020B0502020202020204" pitchFamily="34" charset="0"/>
              </a:rPr>
              <a:t>(NEXT DOOR TO ART ROOM)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B283C4-1A8E-81DA-A8A4-3BAC51377B9C}"/>
              </a:ext>
            </a:extLst>
          </p:cNvPr>
          <p:cNvSpPr txBox="1"/>
          <p:nvPr/>
        </p:nvSpPr>
        <p:spPr>
          <a:xfrm>
            <a:off x="5587058" y="4927297"/>
            <a:ext cx="19621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VARIATION 2 </a:t>
            </a:r>
          </a:p>
          <a:p>
            <a:pPr algn="ctr"/>
            <a:r>
              <a:rPr lang="en-US" sz="800" dirty="0">
                <a:latin typeface="Century Gothic" panose="020B0502020202020204" pitchFamily="34" charset="0"/>
              </a:rPr>
              <a:t>(AT CORRIDOR INTERSECTION)</a:t>
            </a:r>
          </a:p>
        </p:txBody>
      </p:sp>
    </p:spTree>
    <p:extLst>
      <p:ext uri="{BB962C8B-B14F-4D97-AF65-F5344CB8AC3E}">
        <p14:creationId xmlns:p14="http://schemas.microsoft.com/office/powerpoint/2010/main" val="33966491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Second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73EDC-A5DD-23FB-28B1-29051A5CE657}"/>
              </a:ext>
            </a:extLst>
          </p:cNvPr>
          <p:cNvSpPr txBox="1"/>
          <p:nvPr/>
        </p:nvSpPr>
        <p:spPr>
          <a:xfrm>
            <a:off x="3362325" y="5715000"/>
            <a:ext cx="2419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ADMINISTRATION SATELLITE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3BBB35-91AC-AA5E-9054-8446F31F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77890"/>
            <a:ext cx="2701214" cy="519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4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Second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73EDC-A5DD-23FB-28B1-29051A5CE657}"/>
              </a:ext>
            </a:extLst>
          </p:cNvPr>
          <p:cNvSpPr txBox="1"/>
          <p:nvPr/>
        </p:nvSpPr>
        <p:spPr>
          <a:xfrm>
            <a:off x="3352800" y="5549900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entury Gothic" panose="020B0502020202020204" pitchFamily="34" charset="0"/>
              </a:rPr>
              <a:t>SOCIAL STUDIES </a:t>
            </a:r>
            <a:r>
              <a:rPr lang="en-US" sz="1100" dirty="0">
                <a:latin typeface="Century Gothic" panose="020B0502020202020204" pitchFamily="34" charset="0"/>
              </a:rPr>
              <a:t>(TYPICAL PAIR)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24DE64-88D1-7E70-E490-6BF26E735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31875"/>
            <a:ext cx="62579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89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Second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73EDC-A5DD-23FB-28B1-29051A5CE657}"/>
              </a:ext>
            </a:extLst>
          </p:cNvPr>
          <p:cNvSpPr txBox="1"/>
          <p:nvPr/>
        </p:nvSpPr>
        <p:spPr>
          <a:xfrm>
            <a:off x="3581400" y="5476810"/>
            <a:ext cx="1790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FLEX SPACE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55ADB-23CD-4B3A-E6AE-68CB4D851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806" y="1479550"/>
            <a:ext cx="6187888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277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Second Floor</a:t>
            </a:r>
            <a:br>
              <a:rPr lang="en-US" sz="1600" dirty="0"/>
            </a:br>
            <a:r>
              <a:rPr lang="en-US" sz="1600" dirty="0"/>
              <a:t>Area 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D8BE3-5275-E03D-D797-1FB76552E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42940"/>
            <a:ext cx="3794725" cy="61054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69D14A-5330-641F-EF12-30D40B5E978A}"/>
              </a:ext>
            </a:extLst>
          </p:cNvPr>
          <p:cNvSpPr/>
          <p:nvPr/>
        </p:nvSpPr>
        <p:spPr>
          <a:xfrm>
            <a:off x="6220538" y="606490"/>
            <a:ext cx="1676399" cy="5641910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CBB3F1-7E68-9681-F2F6-6F81EA2B6BEA}"/>
              </a:ext>
            </a:extLst>
          </p:cNvPr>
          <p:cNvSpPr/>
          <p:nvPr/>
        </p:nvSpPr>
        <p:spPr>
          <a:xfrm>
            <a:off x="3974988" y="4800601"/>
            <a:ext cx="1864550" cy="1454150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A2C0FD-25A4-CE70-73DD-E9BC0D1CE44E}"/>
              </a:ext>
            </a:extLst>
          </p:cNvPr>
          <p:cNvCxnSpPr/>
          <p:nvPr/>
        </p:nvCxnSpPr>
        <p:spPr>
          <a:xfrm flipH="1">
            <a:off x="2895600" y="5029200"/>
            <a:ext cx="10793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66283D-F565-5378-3010-2D60CA65F2EB}"/>
              </a:ext>
            </a:extLst>
          </p:cNvPr>
          <p:cNvCxnSpPr/>
          <p:nvPr/>
        </p:nvCxnSpPr>
        <p:spPr>
          <a:xfrm flipH="1">
            <a:off x="2895600" y="2514600"/>
            <a:ext cx="33249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E2CB4BD-FE48-028D-4070-9CB4711F5DFC}"/>
              </a:ext>
            </a:extLst>
          </p:cNvPr>
          <p:cNvSpPr txBox="1"/>
          <p:nvPr/>
        </p:nvSpPr>
        <p:spPr>
          <a:xfrm>
            <a:off x="1627909" y="2320218"/>
            <a:ext cx="13415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MEDIA CENTER HUB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9A48BB-966F-4DB4-5945-15238A873420}"/>
              </a:ext>
            </a:extLst>
          </p:cNvPr>
          <p:cNvSpPr txBox="1"/>
          <p:nvPr/>
        </p:nvSpPr>
        <p:spPr>
          <a:xfrm>
            <a:off x="1627909" y="4895722"/>
            <a:ext cx="1341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CARTER CAFE</a:t>
            </a:r>
          </a:p>
        </p:txBody>
      </p:sp>
    </p:spTree>
    <p:extLst>
      <p:ext uri="{BB962C8B-B14F-4D97-AF65-F5344CB8AC3E}">
        <p14:creationId xmlns:p14="http://schemas.microsoft.com/office/powerpoint/2010/main" val="13688812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Second Floor</a:t>
            </a:r>
            <a:br>
              <a:rPr lang="en-US" sz="1600" dirty="0"/>
            </a:br>
            <a:r>
              <a:rPr lang="en-US" sz="1600" dirty="0"/>
              <a:t>Area 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73EDC-A5DD-23FB-28B1-29051A5CE657}"/>
              </a:ext>
            </a:extLst>
          </p:cNvPr>
          <p:cNvSpPr txBox="1"/>
          <p:nvPr/>
        </p:nvSpPr>
        <p:spPr>
          <a:xfrm>
            <a:off x="3581400" y="5181600"/>
            <a:ext cx="1790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MEDIA CENTER HUB</a:t>
            </a:r>
          </a:p>
          <a:p>
            <a:pPr algn="ctr"/>
            <a:r>
              <a:rPr lang="en-US" sz="800" dirty="0">
                <a:latin typeface="Century Gothic" panose="020B0502020202020204" pitchFamily="34" charset="0"/>
              </a:rPr>
              <a:t>(ROTATED TO FIT PAGE)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239E7-12D9-4086-F100-942DB285A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23072" y="-1137071"/>
            <a:ext cx="2389715" cy="877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0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72CAD2-A92F-69B2-603A-FDBB6C162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28600"/>
            <a:ext cx="6890994" cy="59436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6064DD-5B50-ABAA-9E79-1F71F0569025}"/>
              </a:ext>
            </a:extLst>
          </p:cNvPr>
          <p:cNvSpPr/>
          <p:nvPr/>
        </p:nvSpPr>
        <p:spPr>
          <a:xfrm>
            <a:off x="2438400" y="304800"/>
            <a:ext cx="1676400" cy="1143000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D73D95-E231-B864-FB3F-F376D4F776DE}"/>
              </a:ext>
            </a:extLst>
          </p:cNvPr>
          <p:cNvSpPr/>
          <p:nvPr/>
        </p:nvSpPr>
        <p:spPr>
          <a:xfrm>
            <a:off x="1828800" y="1530350"/>
            <a:ext cx="3657600" cy="1143000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0C9806-12A3-94CE-3783-3C76C36378B6}"/>
              </a:ext>
            </a:extLst>
          </p:cNvPr>
          <p:cNvCxnSpPr>
            <a:cxnSpLocks/>
          </p:cNvCxnSpPr>
          <p:nvPr/>
        </p:nvCxnSpPr>
        <p:spPr>
          <a:xfrm flipH="1">
            <a:off x="1524000" y="1068483"/>
            <a:ext cx="91440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ADF0D4-BDEE-2AB7-04A8-0A3BAE283290}"/>
              </a:ext>
            </a:extLst>
          </p:cNvPr>
          <p:cNvCxnSpPr>
            <a:cxnSpLocks/>
            <a:stCxn id="7" idx="1"/>
            <a:endCxn id="17" idx="3"/>
          </p:cNvCxnSpPr>
          <p:nvPr/>
        </p:nvCxnSpPr>
        <p:spPr>
          <a:xfrm flipH="1">
            <a:off x="1574800" y="2101850"/>
            <a:ext cx="25400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D8B4CAA-71D9-516A-3C50-2545F461D9DF}"/>
              </a:ext>
            </a:extLst>
          </p:cNvPr>
          <p:cNvSpPr txBox="1"/>
          <p:nvPr/>
        </p:nvSpPr>
        <p:spPr>
          <a:xfrm>
            <a:off x="228600" y="910647"/>
            <a:ext cx="173230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MATH</a:t>
            </a:r>
          </a:p>
          <a:p>
            <a:pPr algn="ctr"/>
            <a:r>
              <a:rPr lang="en-US" sz="800" dirty="0">
                <a:latin typeface="Century Gothic" panose="020B0502020202020204" pitchFamily="34" charset="0"/>
              </a:rPr>
              <a:t>(TYPICAL PAIR)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DF8C9B-74A6-E920-853C-8E7D26058F67}"/>
              </a:ext>
            </a:extLst>
          </p:cNvPr>
          <p:cNvSpPr txBox="1"/>
          <p:nvPr/>
        </p:nvSpPr>
        <p:spPr>
          <a:xfrm>
            <a:off x="990600" y="1971045"/>
            <a:ext cx="584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FMD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50DDF1A-2722-9D3B-1C5F-B88E8A738A48}"/>
              </a:ext>
            </a:extLst>
          </p:cNvPr>
          <p:cNvSpPr/>
          <p:nvPr/>
        </p:nvSpPr>
        <p:spPr>
          <a:xfrm>
            <a:off x="3429000" y="3727450"/>
            <a:ext cx="1676400" cy="1143000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1E058C-28AF-40E0-038F-5CA4D4C48B8A}"/>
              </a:ext>
            </a:extLst>
          </p:cNvPr>
          <p:cNvSpPr/>
          <p:nvPr/>
        </p:nvSpPr>
        <p:spPr>
          <a:xfrm>
            <a:off x="2667000" y="4949760"/>
            <a:ext cx="4419600" cy="1177990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09A5467-5B60-CFC2-6117-3A85716778D5}"/>
              </a:ext>
            </a:extLst>
          </p:cNvPr>
          <p:cNvSpPr/>
          <p:nvPr/>
        </p:nvSpPr>
        <p:spPr>
          <a:xfrm>
            <a:off x="5943600" y="3727450"/>
            <a:ext cx="1066800" cy="1136650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097BB4F-F4C2-0DC6-F23A-E93DEB382D7B}"/>
              </a:ext>
            </a:extLst>
          </p:cNvPr>
          <p:cNvSpPr/>
          <p:nvPr/>
        </p:nvSpPr>
        <p:spPr>
          <a:xfrm>
            <a:off x="7239000" y="3727450"/>
            <a:ext cx="1219200" cy="1143000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13EE1BC-3B39-5C94-6733-C2D13FF1F217}"/>
              </a:ext>
            </a:extLst>
          </p:cNvPr>
          <p:cNvSpPr/>
          <p:nvPr/>
        </p:nvSpPr>
        <p:spPr>
          <a:xfrm>
            <a:off x="7162800" y="304800"/>
            <a:ext cx="1752600" cy="2368550"/>
          </a:xfrm>
          <a:prstGeom prst="roundRect">
            <a:avLst/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01475E-A7ED-E29C-1881-EA5CB6AEB3AA}"/>
              </a:ext>
            </a:extLst>
          </p:cNvPr>
          <p:cNvCxnSpPr>
            <a:cxnSpLocks/>
          </p:cNvCxnSpPr>
          <p:nvPr/>
        </p:nvCxnSpPr>
        <p:spPr>
          <a:xfrm flipH="1">
            <a:off x="1600200" y="3917950"/>
            <a:ext cx="182880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1D5306E-C9DD-F72C-80E6-CA4236821637}"/>
              </a:ext>
            </a:extLst>
          </p:cNvPr>
          <p:cNvSpPr txBox="1"/>
          <p:nvPr/>
        </p:nvSpPr>
        <p:spPr>
          <a:xfrm>
            <a:off x="457200" y="3743854"/>
            <a:ext cx="1244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LANGUAGE</a:t>
            </a:r>
          </a:p>
          <a:p>
            <a:pPr algn="ctr"/>
            <a:r>
              <a:rPr lang="en-US" sz="800" dirty="0">
                <a:latin typeface="Century Gothic" panose="020B0502020202020204" pitchFamily="34" charset="0"/>
              </a:rPr>
              <a:t>(TYPICAL PAIR)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DFCA408-E9D2-0170-9D41-89394D6B574B}"/>
              </a:ext>
            </a:extLst>
          </p:cNvPr>
          <p:cNvCxnSpPr>
            <a:cxnSpLocks/>
          </p:cNvCxnSpPr>
          <p:nvPr/>
        </p:nvCxnSpPr>
        <p:spPr>
          <a:xfrm flipH="1">
            <a:off x="1600200" y="5257800"/>
            <a:ext cx="106680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667C08A-2B6F-7E45-905C-492677051FD8}"/>
              </a:ext>
            </a:extLst>
          </p:cNvPr>
          <p:cNvSpPr txBox="1"/>
          <p:nvPr/>
        </p:nvSpPr>
        <p:spPr>
          <a:xfrm>
            <a:off x="101600" y="5062119"/>
            <a:ext cx="1600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PRE-NURSING &amp;</a:t>
            </a:r>
          </a:p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HEALTH SCIENCES (CTE)</a:t>
            </a: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721B4881-6B12-001E-9C99-7FEE60F3C231}"/>
              </a:ext>
            </a:extLst>
          </p:cNvPr>
          <p:cNvCxnSpPr>
            <a:cxnSpLocks/>
            <a:stCxn id="21" idx="0"/>
          </p:cNvCxnSpPr>
          <p:nvPr/>
        </p:nvCxnSpPr>
        <p:spPr>
          <a:xfrm rot="16200000" flipV="1">
            <a:off x="3888043" y="1138493"/>
            <a:ext cx="313814" cy="4864100"/>
          </a:xfrm>
          <a:prstGeom prst="bentConnector2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44764FDD-AE89-DFB1-CA49-3408A43C9CC3}"/>
              </a:ext>
            </a:extLst>
          </p:cNvPr>
          <p:cNvCxnSpPr>
            <a:cxnSpLocks/>
            <a:stCxn id="22" idx="0"/>
          </p:cNvCxnSpPr>
          <p:nvPr/>
        </p:nvCxnSpPr>
        <p:spPr>
          <a:xfrm rot="16200000" flipV="1">
            <a:off x="6200129" y="2078979"/>
            <a:ext cx="553743" cy="2743200"/>
          </a:xfrm>
          <a:prstGeom prst="bentConnector2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E43022EF-4EFB-09E7-9AFE-E47AC666491C}"/>
              </a:ext>
            </a:extLst>
          </p:cNvPr>
          <p:cNvCxnSpPr>
            <a:cxnSpLocks/>
            <a:stCxn id="23" idx="2"/>
          </p:cNvCxnSpPr>
          <p:nvPr/>
        </p:nvCxnSpPr>
        <p:spPr>
          <a:xfrm rot="5400000">
            <a:off x="6434766" y="1343984"/>
            <a:ext cx="274969" cy="2933700"/>
          </a:xfrm>
          <a:prstGeom prst="bentConnector2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2E39BB6-9827-5DFF-FC56-F8BC76712F8B}"/>
              </a:ext>
            </a:extLst>
          </p:cNvPr>
          <p:cNvSpPr txBox="1"/>
          <p:nvPr/>
        </p:nvSpPr>
        <p:spPr>
          <a:xfrm>
            <a:off x="4191000" y="2810834"/>
            <a:ext cx="876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CULINARY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D93C60C-C41C-3299-3DCD-E35E76CA10D6}"/>
              </a:ext>
            </a:extLst>
          </p:cNvPr>
          <p:cNvSpPr txBox="1"/>
          <p:nvPr/>
        </p:nvSpPr>
        <p:spPr>
          <a:xfrm>
            <a:off x="3733799" y="3057621"/>
            <a:ext cx="13335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GUIDANCE SUITE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E1141F5-3D71-D645-0517-DA67CDA132D8}"/>
              </a:ext>
            </a:extLst>
          </p:cNvPr>
          <p:cNvSpPr txBox="1"/>
          <p:nvPr/>
        </p:nvSpPr>
        <p:spPr>
          <a:xfrm>
            <a:off x="228600" y="3243429"/>
            <a:ext cx="14414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SATELLITE MEDIA CENTER </a:t>
            </a:r>
            <a:r>
              <a:rPr lang="en-US" sz="800" dirty="0">
                <a:latin typeface="Century Gothic" panose="020B0502020202020204" pitchFamily="34" charset="0"/>
              </a:rPr>
              <a:t>(TYPICAL)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5609403-307B-6AE4-F442-988FA2BB63D6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</p:spTree>
    <p:extLst>
      <p:ext uri="{BB962C8B-B14F-4D97-AF65-F5344CB8AC3E}">
        <p14:creationId xmlns:p14="http://schemas.microsoft.com/office/powerpoint/2010/main" val="39912290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Second Floor</a:t>
            </a:r>
            <a:br>
              <a:rPr lang="en-US" sz="1600" dirty="0"/>
            </a:br>
            <a:r>
              <a:rPr lang="en-US" sz="1600" dirty="0"/>
              <a:t>Area 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73EDC-A5DD-23FB-28B1-29051A5CE657}"/>
              </a:ext>
            </a:extLst>
          </p:cNvPr>
          <p:cNvSpPr txBox="1"/>
          <p:nvPr/>
        </p:nvSpPr>
        <p:spPr>
          <a:xfrm>
            <a:off x="3674251" y="5482310"/>
            <a:ext cx="1790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CARTER CAFE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255F7-42A0-4F93-5367-E09D62043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864" y="990600"/>
            <a:ext cx="5659474" cy="41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1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Second Floor</a:t>
            </a:r>
            <a:br>
              <a:rPr lang="en-US" sz="1600" dirty="0"/>
            </a:br>
            <a:r>
              <a:rPr lang="en-US" sz="1600" dirty="0"/>
              <a:t>Area 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F1825-D86F-FCBA-3338-53FA2D036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60" y="107669"/>
            <a:ext cx="5366640" cy="606453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C8EF08-1311-B15C-DE20-5A0ACCB8D80C}"/>
              </a:ext>
            </a:extLst>
          </p:cNvPr>
          <p:cNvSpPr/>
          <p:nvPr/>
        </p:nvSpPr>
        <p:spPr>
          <a:xfrm>
            <a:off x="4191000" y="304799"/>
            <a:ext cx="4419600" cy="1755775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C80A03-E3C3-063B-A2B6-93C2B2AAA8DA}"/>
              </a:ext>
            </a:extLst>
          </p:cNvPr>
          <p:cNvSpPr/>
          <p:nvPr/>
        </p:nvSpPr>
        <p:spPr>
          <a:xfrm>
            <a:off x="3505200" y="609600"/>
            <a:ext cx="685800" cy="1981200"/>
          </a:xfrm>
          <a:prstGeom prst="roundRect">
            <a:avLst>
              <a:gd name="adj" fmla="val 4919"/>
            </a:avLst>
          </a:prstGeom>
          <a:noFill/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1421E9-7B53-D82D-4E40-351C8D199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33" r="8889"/>
          <a:stretch/>
        </p:blipFill>
        <p:spPr>
          <a:xfrm>
            <a:off x="4267200" y="2895600"/>
            <a:ext cx="3751447" cy="208775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C98426-5DFB-6E77-BD91-031F13B9B8D6}"/>
              </a:ext>
            </a:extLst>
          </p:cNvPr>
          <p:cNvCxnSpPr>
            <a:cxnSpLocks/>
          </p:cNvCxnSpPr>
          <p:nvPr/>
        </p:nvCxnSpPr>
        <p:spPr>
          <a:xfrm flipH="1">
            <a:off x="2628900" y="2209800"/>
            <a:ext cx="8763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709E7EC5-4862-0C38-0F72-E0B9889A22D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28900" y="2082407"/>
            <a:ext cx="2358312" cy="1063628"/>
          </a:xfrm>
          <a:prstGeom prst="bentConnector3">
            <a:avLst>
              <a:gd name="adj1" fmla="val -621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850895E-82A3-4667-2DE0-950CF39B235D}"/>
              </a:ext>
            </a:extLst>
          </p:cNvPr>
          <p:cNvSpPr txBox="1"/>
          <p:nvPr/>
        </p:nvSpPr>
        <p:spPr>
          <a:xfrm>
            <a:off x="1295400" y="1990601"/>
            <a:ext cx="1463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CHEER SPACE / STORAGE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587B94-BEAD-CAD5-7BC5-AAAAA4AD6300}"/>
              </a:ext>
            </a:extLst>
          </p:cNvPr>
          <p:cNvSpPr txBox="1"/>
          <p:nvPr/>
        </p:nvSpPr>
        <p:spPr>
          <a:xfrm>
            <a:off x="1376680" y="2839852"/>
            <a:ext cx="13008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COMPETITION GYM MEZZANINE</a:t>
            </a:r>
          </a:p>
        </p:txBody>
      </p:sp>
    </p:spTree>
    <p:extLst>
      <p:ext uri="{BB962C8B-B14F-4D97-AF65-F5344CB8AC3E}">
        <p14:creationId xmlns:p14="http://schemas.microsoft.com/office/powerpoint/2010/main" val="30844130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Second Floor</a:t>
            </a:r>
            <a:br>
              <a:rPr lang="en-US" sz="1600" dirty="0"/>
            </a:br>
            <a:r>
              <a:rPr lang="en-US" sz="1600" dirty="0"/>
              <a:t>Area 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73EDC-A5DD-23FB-28B1-29051A5CE657}"/>
              </a:ext>
            </a:extLst>
          </p:cNvPr>
          <p:cNvSpPr txBox="1"/>
          <p:nvPr/>
        </p:nvSpPr>
        <p:spPr>
          <a:xfrm>
            <a:off x="3676650" y="5354703"/>
            <a:ext cx="1790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COMPETITION GYM MEZZANINE 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86FA28-CAE0-6734-6887-8FFA01598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56773"/>
            <a:ext cx="8165084" cy="28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405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Second Floor</a:t>
            </a:r>
            <a:br>
              <a:rPr lang="en-US" sz="1600" dirty="0"/>
            </a:br>
            <a:r>
              <a:rPr lang="en-US" sz="1600" dirty="0"/>
              <a:t>Area 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DCA7B-FABA-7FCF-B6AE-F774003CB863}"/>
              </a:ext>
            </a:extLst>
          </p:cNvPr>
          <p:cNvSpPr/>
          <p:nvPr/>
        </p:nvSpPr>
        <p:spPr>
          <a:xfrm>
            <a:off x="2438400" y="279150"/>
            <a:ext cx="381000" cy="48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40886-CF9F-9F95-82A6-6241E15D347B}"/>
              </a:ext>
            </a:extLst>
          </p:cNvPr>
          <p:cNvSpPr/>
          <p:nvPr/>
        </p:nvSpPr>
        <p:spPr>
          <a:xfrm>
            <a:off x="4758612" y="14929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73EDC-A5DD-23FB-28B1-29051A5CE657}"/>
              </a:ext>
            </a:extLst>
          </p:cNvPr>
          <p:cNvSpPr txBox="1"/>
          <p:nvPr/>
        </p:nvSpPr>
        <p:spPr>
          <a:xfrm>
            <a:off x="3548937" y="5937000"/>
            <a:ext cx="2419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CHEER SPACE AND STORAGE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7F0A4-60BD-9C01-C80F-379173C77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507750"/>
            <a:ext cx="312128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158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41393-B416-BEE3-E908-60F760872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3: Building </a:t>
            </a:r>
            <a:br>
              <a:rPr lang="en-US" dirty="0"/>
            </a:br>
            <a:r>
              <a:rPr lang="en-US" sz="1800" dirty="0"/>
              <a:t>Schedule</a:t>
            </a:r>
            <a:endParaRPr lang="en-US" dirty="0"/>
          </a:p>
        </p:txBody>
      </p:sp>
      <p:pic>
        <p:nvPicPr>
          <p:cNvPr id="3" name="Picture 2" descr="A diagram of process over time&#10;&#10;Description automatically generated">
            <a:extLst>
              <a:ext uri="{FF2B5EF4-FFF2-40B4-BE49-F238E27FC236}">
                <a16:creationId xmlns:a16="http://schemas.microsoft.com/office/drawing/2014/main" id="{C6366936-B5F9-8028-ADE9-6AEA6B7C9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9"/>
          <a:stretch/>
        </p:blipFill>
        <p:spPr>
          <a:xfrm>
            <a:off x="0" y="1743392"/>
            <a:ext cx="9144000" cy="33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810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52A36-42BF-14B9-A230-702E2B1CE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450" y="2857500"/>
            <a:ext cx="3467100" cy="1143000"/>
          </a:xfrm>
        </p:spPr>
        <p:txBody>
          <a:bodyPr>
            <a:noAutofit/>
          </a:bodyPr>
          <a:lstStyle/>
          <a:p>
            <a:r>
              <a:rPr lang="en-US" sz="4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39236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5C19D-5573-A52E-65B0-F5E8C8941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92110"/>
            <a:ext cx="6915808" cy="4572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B2394F-CE86-E4C4-B1C0-17215D9B8885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E5C3C2-0684-7B8A-4F8E-B42494B9C4AA}"/>
              </a:ext>
            </a:extLst>
          </p:cNvPr>
          <p:cNvSpPr txBox="1"/>
          <p:nvPr/>
        </p:nvSpPr>
        <p:spPr>
          <a:xfrm>
            <a:off x="3771900" y="5476810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entury Gothic" panose="020B0502020202020204" pitchFamily="34" charset="0"/>
              </a:rPr>
              <a:t>MATH </a:t>
            </a:r>
            <a:r>
              <a:rPr lang="en-US" sz="1100" dirty="0">
                <a:latin typeface="Century Gothic" panose="020B0502020202020204" pitchFamily="34" charset="0"/>
              </a:rPr>
              <a:t>(TYPICAL PAIR)</a:t>
            </a:r>
          </a:p>
        </p:txBody>
      </p:sp>
    </p:spTree>
    <p:extLst>
      <p:ext uri="{BB962C8B-B14F-4D97-AF65-F5344CB8AC3E}">
        <p14:creationId xmlns:p14="http://schemas.microsoft.com/office/powerpoint/2010/main" val="3679392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2D21DB-2B6A-0972-8387-05309539B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27200"/>
            <a:ext cx="8418408" cy="2819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172602-5BEA-6FEF-46BD-B2B35B2A4B09}"/>
              </a:ext>
            </a:extLst>
          </p:cNvPr>
          <p:cNvSpPr txBox="1"/>
          <p:nvPr/>
        </p:nvSpPr>
        <p:spPr>
          <a:xfrm>
            <a:off x="3287583" y="4953000"/>
            <a:ext cx="256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FMD / SPECIAL EDUCATION SUITE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</p:spTree>
    <p:extLst>
      <p:ext uri="{BB962C8B-B14F-4D97-AF65-F5344CB8AC3E}">
        <p14:creationId xmlns:p14="http://schemas.microsoft.com/office/powerpoint/2010/main" val="2911939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72602-5BEA-6FEF-46BD-B2B35B2A4B09}"/>
              </a:ext>
            </a:extLst>
          </p:cNvPr>
          <p:cNvSpPr txBox="1"/>
          <p:nvPr/>
        </p:nvSpPr>
        <p:spPr>
          <a:xfrm>
            <a:off x="762000" y="3167390"/>
            <a:ext cx="256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CULINARY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37082-0188-DF81-3EAA-C3449E052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76200"/>
            <a:ext cx="428619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92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72602-5BEA-6FEF-46BD-B2B35B2A4B09}"/>
              </a:ext>
            </a:extLst>
          </p:cNvPr>
          <p:cNvSpPr txBox="1"/>
          <p:nvPr/>
        </p:nvSpPr>
        <p:spPr>
          <a:xfrm>
            <a:off x="3200400" y="5424315"/>
            <a:ext cx="2568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SATELLITE MEDIA CENTER(S)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3712-30CC-77A3-D79E-24D336CE5E74}"/>
              </a:ext>
            </a:extLst>
          </p:cNvPr>
          <p:cNvSpPr txBox="1">
            <a:spLocks/>
          </p:cNvSpPr>
          <p:nvPr/>
        </p:nvSpPr>
        <p:spPr>
          <a:xfrm>
            <a:off x="118188" y="149290"/>
            <a:ext cx="28956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ln>
                  <a:solidFill>
                    <a:srgbClr val="2D637F"/>
                  </a:solidFill>
                </a:ln>
                <a:solidFill>
                  <a:srgbClr val="2D637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2D637F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sz="1600" dirty="0"/>
              <a:t>First Floor</a:t>
            </a:r>
            <a:br>
              <a:rPr lang="en-US" sz="1600" dirty="0"/>
            </a:br>
            <a:r>
              <a:rPr lang="en-US" sz="1600" dirty="0"/>
              <a:t>Area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3F1873-8859-E9C9-1BA0-432A4B5CC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48" y="1302880"/>
            <a:ext cx="3035500" cy="3330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13AE83-0538-1AD9-CAB4-08517596A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543318"/>
            <a:ext cx="3273252" cy="4081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641F5B-DB9C-8E81-FEB8-E0342CD8D900}"/>
              </a:ext>
            </a:extLst>
          </p:cNvPr>
          <p:cNvSpPr txBox="1"/>
          <p:nvPr/>
        </p:nvSpPr>
        <p:spPr>
          <a:xfrm>
            <a:off x="1151081" y="4800600"/>
            <a:ext cx="256883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VARIATION 1</a:t>
            </a:r>
          </a:p>
          <a:p>
            <a:pPr algn="ctr"/>
            <a:r>
              <a:rPr lang="en-US" sz="800" dirty="0">
                <a:latin typeface="Century Gothic" panose="020B0502020202020204" pitchFamily="34" charset="0"/>
              </a:rPr>
              <a:t>(AT CORRIDOR JUNCTION)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36034A-533C-A4F9-5B24-95BFBF56EA90}"/>
              </a:ext>
            </a:extLst>
          </p:cNvPr>
          <p:cNvSpPr txBox="1"/>
          <p:nvPr/>
        </p:nvSpPr>
        <p:spPr>
          <a:xfrm>
            <a:off x="5392336" y="4757410"/>
            <a:ext cx="256883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Century Gothic" panose="020B0502020202020204" pitchFamily="34" charset="0"/>
              </a:rPr>
              <a:t>VARIATION 2</a:t>
            </a:r>
          </a:p>
          <a:p>
            <a:pPr algn="ctr"/>
            <a:r>
              <a:rPr lang="en-US" sz="800" dirty="0">
                <a:latin typeface="Century Gothic" panose="020B0502020202020204" pitchFamily="34" charset="0"/>
              </a:rPr>
              <a:t>(NEXT DOOR TO CULINARY)</a:t>
            </a:r>
          </a:p>
        </p:txBody>
      </p:sp>
    </p:spTree>
    <p:extLst>
      <p:ext uri="{BB962C8B-B14F-4D97-AF65-F5344CB8AC3E}">
        <p14:creationId xmlns:p14="http://schemas.microsoft.com/office/powerpoint/2010/main" val="2666106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Template-white background</Template>
  <TotalTime>21929</TotalTime>
  <Words>680</Words>
  <Application>Microsoft Office PowerPoint</Application>
  <PresentationFormat>On-screen Show (4:3)</PresentationFormat>
  <Paragraphs>189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Century Gothic</vt:lpstr>
      <vt:lpstr>Office Theme</vt:lpstr>
      <vt:lpstr>Carter Co. Highschool - CTC</vt:lpstr>
      <vt:lpstr>Phase 3 Building: Design Process Overview: Current Phase: Design Development (DD’s)</vt:lpstr>
      <vt:lpstr>First Floor Plan</vt:lpstr>
      <vt:lpstr>Second Floor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3: Building  Schedule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Carter County Schools</dc:title>
  <dc:creator>Reid Knox</dc:creator>
  <cp:lastModifiedBy>Hannah Barnett</cp:lastModifiedBy>
  <cp:revision>121</cp:revision>
  <dcterms:created xsi:type="dcterms:W3CDTF">2023-10-02T20:31:58Z</dcterms:created>
  <dcterms:modified xsi:type="dcterms:W3CDTF">2024-08-14T17:59:00Z</dcterms:modified>
</cp:coreProperties>
</file>